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0"/>
  </p:notesMasterIdLst>
  <p:handoutMasterIdLst>
    <p:handoutMasterId r:id="rId41"/>
  </p:handoutMasterIdLst>
  <p:sldIdLst>
    <p:sldId id="261" r:id="rId2"/>
    <p:sldId id="257" r:id="rId3"/>
    <p:sldId id="262" r:id="rId4"/>
    <p:sldId id="271" r:id="rId5"/>
    <p:sldId id="272" r:id="rId6"/>
    <p:sldId id="273" r:id="rId7"/>
    <p:sldId id="274" r:id="rId8"/>
    <p:sldId id="275" r:id="rId9"/>
    <p:sldId id="276" r:id="rId10"/>
    <p:sldId id="277" r:id="rId11"/>
    <p:sldId id="299" r:id="rId12"/>
    <p:sldId id="278" r:id="rId13"/>
    <p:sldId id="279" r:id="rId14"/>
    <p:sldId id="280" r:id="rId15"/>
    <p:sldId id="282" r:id="rId16"/>
    <p:sldId id="283" r:id="rId17"/>
    <p:sldId id="281" r:id="rId18"/>
    <p:sldId id="284" r:id="rId19"/>
    <p:sldId id="285" r:id="rId20"/>
    <p:sldId id="265" r:id="rId21"/>
    <p:sldId id="286" r:id="rId22"/>
    <p:sldId id="289" r:id="rId23"/>
    <p:sldId id="287" r:id="rId24"/>
    <p:sldId id="290" r:id="rId25"/>
    <p:sldId id="298" r:id="rId26"/>
    <p:sldId id="300" r:id="rId27"/>
    <p:sldId id="302" r:id="rId28"/>
    <p:sldId id="291" r:id="rId29"/>
    <p:sldId id="293" r:id="rId30"/>
    <p:sldId id="292" r:id="rId31"/>
    <p:sldId id="294" r:id="rId32"/>
    <p:sldId id="303" r:id="rId33"/>
    <p:sldId id="301" r:id="rId34"/>
    <p:sldId id="304" r:id="rId35"/>
    <p:sldId id="305" r:id="rId36"/>
    <p:sldId id="295" r:id="rId37"/>
    <p:sldId id="296" r:id="rId38"/>
    <p:sldId id="297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BC89EF96-8CEA-46FF-86C4-4CE0E760980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706" autoAdjust="0"/>
  </p:normalViewPr>
  <p:slideViewPr>
    <p:cSldViewPr snapToGrid="0">
      <p:cViewPr>
        <p:scale>
          <a:sx n="50" d="100"/>
          <a:sy n="50" d="100"/>
        </p:scale>
        <p:origin x="1284" y="232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2" d="100"/>
          <a:sy n="82" d="100"/>
        </p:scale>
        <p:origin x="385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handoutMaster" Target="handoutMasters/handout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4BF072D-C87C-48A3-AF54-98D9B9B9E39F}" type="doc">
      <dgm:prSet loTypeId="urn:microsoft.com/office/officeart/2005/8/layout/hierarchy3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9AD54D8E-46CB-4194-BCBC-43245F26C259}">
      <dgm:prSet phldrT="[Text]"/>
      <dgm:spPr/>
      <dgm:t>
        <a:bodyPr/>
        <a:lstStyle/>
        <a:p>
          <a:r>
            <a:rPr lang="en-IN" dirty="0"/>
            <a:t>Components</a:t>
          </a:r>
        </a:p>
      </dgm:t>
    </dgm:pt>
    <dgm:pt modelId="{7B93970C-162A-4A47-98F9-87A3D98A2D91}" type="parTrans" cxnId="{9E99534B-4700-4FB8-8E5C-DE1F4A77096F}">
      <dgm:prSet/>
      <dgm:spPr/>
      <dgm:t>
        <a:bodyPr/>
        <a:lstStyle/>
        <a:p>
          <a:endParaRPr lang="en-IN"/>
        </a:p>
      </dgm:t>
    </dgm:pt>
    <dgm:pt modelId="{4589001C-A31C-4B03-A866-9690BCB5C427}" type="sibTrans" cxnId="{9E99534B-4700-4FB8-8E5C-DE1F4A77096F}">
      <dgm:prSet/>
      <dgm:spPr/>
      <dgm:t>
        <a:bodyPr/>
        <a:lstStyle/>
        <a:p>
          <a:endParaRPr lang="en-IN"/>
        </a:p>
      </dgm:t>
    </dgm:pt>
    <dgm:pt modelId="{D4A40DE9-2746-4EB8-B7F4-C3880C480668}">
      <dgm:prSet phldrT="[Text]"/>
      <dgm:spPr/>
      <dgm:t>
        <a:bodyPr/>
        <a:lstStyle/>
        <a:p>
          <a:r>
            <a:rPr lang="en-IN" dirty="0"/>
            <a:t>Main Decoder</a:t>
          </a:r>
        </a:p>
      </dgm:t>
    </dgm:pt>
    <dgm:pt modelId="{0F60E1EF-3DCD-4C80-A63F-D2BED76F7212}" type="parTrans" cxnId="{43645599-3505-4FDB-9140-F2B7B5F90E53}">
      <dgm:prSet/>
      <dgm:spPr/>
      <dgm:t>
        <a:bodyPr/>
        <a:lstStyle/>
        <a:p>
          <a:endParaRPr lang="en-IN"/>
        </a:p>
      </dgm:t>
    </dgm:pt>
    <dgm:pt modelId="{38DDC3B8-9D50-42FE-AF58-1D2DC70B414D}" type="sibTrans" cxnId="{43645599-3505-4FDB-9140-F2B7B5F90E53}">
      <dgm:prSet/>
      <dgm:spPr/>
      <dgm:t>
        <a:bodyPr/>
        <a:lstStyle/>
        <a:p>
          <a:endParaRPr lang="en-IN"/>
        </a:p>
      </dgm:t>
    </dgm:pt>
    <dgm:pt modelId="{57EE50FB-5327-4BCB-BDC6-908A98C99DE5}">
      <dgm:prSet phldrT="[Text]"/>
      <dgm:spPr/>
      <dgm:t>
        <a:bodyPr/>
        <a:lstStyle/>
        <a:p>
          <a:r>
            <a:rPr lang="en-IN" dirty="0"/>
            <a:t>ALU </a:t>
          </a:r>
        </a:p>
      </dgm:t>
    </dgm:pt>
    <dgm:pt modelId="{7724DC1A-435B-45D8-BAA6-CE8F661F97CC}" type="parTrans" cxnId="{C530A9F1-0190-4B0C-A7C2-C9B7FFA948E8}">
      <dgm:prSet/>
      <dgm:spPr/>
      <dgm:t>
        <a:bodyPr/>
        <a:lstStyle/>
        <a:p>
          <a:endParaRPr lang="en-IN"/>
        </a:p>
      </dgm:t>
    </dgm:pt>
    <dgm:pt modelId="{4B76B55B-6F58-4865-B788-65FBED87386C}" type="sibTrans" cxnId="{C530A9F1-0190-4B0C-A7C2-C9B7FFA948E8}">
      <dgm:prSet/>
      <dgm:spPr/>
      <dgm:t>
        <a:bodyPr/>
        <a:lstStyle/>
        <a:p>
          <a:endParaRPr lang="en-IN"/>
        </a:p>
      </dgm:t>
    </dgm:pt>
    <dgm:pt modelId="{37A80ECF-084D-40BD-97FE-12DAF2B2B637}">
      <dgm:prSet phldrT="[Text]"/>
      <dgm:spPr/>
      <dgm:t>
        <a:bodyPr/>
        <a:lstStyle/>
        <a:p>
          <a:r>
            <a:rPr lang="en-IN" dirty="0"/>
            <a:t>Memory</a:t>
          </a:r>
        </a:p>
      </dgm:t>
    </dgm:pt>
    <dgm:pt modelId="{3F887FA6-0A5D-4D78-99C6-E29ABDFC0C10}" type="parTrans" cxnId="{05A9E65F-61F3-47B5-91E6-D801FBA767F9}">
      <dgm:prSet/>
      <dgm:spPr/>
      <dgm:t>
        <a:bodyPr/>
        <a:lstStyle/>
        <a:p>
          <a:endParaRPr lang="en-IN"/>
        </a:p>
      </dgm:t>
    </dgm:pt>
    <dgm:pt modelId="{5B89DE42-D69A-42C8-BBA8-B9036A253CCD}" type="sibTrans" cxnId="{05A9E65F-61F3-47B5-91E6-D801FBA767F9}">
      <dgm:prSet/>
      <dgm:spPr/>
      <dgm:t>
        <a:bodyPr/>
        <a:lstStyle/>
        <a:p>
          <a:endParaRPr lang="en-IN"/>
        </a:p>
      </dgm:t>
    </dgm:pt>
    <dgm:pt modelId="{453AEDD4-E4D8-4BCC-8D01-138E0FAE452B}">
      <dgm:prSet phldrT="[Text]"/>
      <dgm:spPr/>
      <dgm:t>
        <a:bodyPr/>
        <a:lstStyle/>
        <a:p>
          <a:r>
            <a:rPr lang="en-IN" dirty="0"/>
            <a:t>Data Memory</a:t>
          </a:r>
        </a:p>
      </dgm:t>
    </dgm:pt>
    <dgm:pt modelId="{E97F85EF-5D24-4742-95B5-09B9809EB384}" type="parTrans" cxnId="{8C142F78-C636-4094-8525-8B33785ED63F}">
      <dgm:prSet/>
      <dgm:spPr/>
      <dgm:t>
        <a:bodyPr/>
        <a:lstStyle/>
        <a:p>
          <a:endParaRPr lang="en-IN"/>
        </a:p>
      </dgm:t>
    </dgm:pt>
    <dgm:pt modelId="{B211DFC1-C0B5-40EA-9668-267C523134F7}" type="sibTrans" cxnId="{8C142F78-C636-4094-8525-8B33785ED63F}">
      <dgm:prSet/>
      <dgm:spPr/>
      <dgm:t>
        <a:bodyPr/>
        <a:lstStyle/>
        <a:p>
          <a:endParaRPr lang="en-IN"/>
        </a:p>
      </dgm:t>
    </dgm:pt>
    <dgm:pt modelId="{2A0608AA-E645-4E22-87BD-21B89A708C08}">
      <dgm:prSet phldrT="[Text]"/>
      <dgm:spPr/>
      <dgm:t>
        <a:bodyPr/>
        <a:lstStyle/>
        <a:p>
          <a:r>
            <a:rPr lang="en-IN" dirty="0"/>
            <a:t>Instruction Memory</a:t>
          </a:r>
        </a:p>
      </dgm:t>
    </dgm:pt>
    <dgm:pt modelId="{629666FA-107A-408B-A3EE-0610D33DCA82}" type="parTrans" cxnId="{9FACABA4-B544-4ABE-8D64-190C30420D0B}">
      <dgm:prSet/>
      <dgm:spPr/>
      <dgm:t>
        <a:bodyPr/>
        <a:lstStyle/>
        <a:p>
          <a:endParaRPr lang="en-IN"/>
        </a:p>
      </dgm:t>
    </dgm:pt>
    <dgm:pt modelId="{D2761958-25A1-43E2-A3A5-A6BB1B2A81D3}" type="sibTrans" cxnId="{9FACABA4-B544-4ABE-8D64-190C30420D0B}">
      <dgm:prSet/>
      <dgm:spPr/>
      <dgm:t>
        <a:bodyPr/>
        <a:lstStyle/>
        <a:p>
          <a:endParaRPr lang="en-IN"/>
        </a:p>
      </dgm:t>
    </dgm:pt>
    <dgm:pt modelId="{325848AC-7D5C-42A6-AB70-BD627FBD4EED}">
      <dgm:prSet phldrT="[Text]"/>
      <dgm:spPr/>
      <dgm:t>
        <a:bodyPr/>
        <a:lstStyle/>
        <a:p>
          <a:r>
            <a:rPr lang="en-IN" dirty="0"/>
            <a:t>Immediate Extend</a:t>
          </a:r>
        </a:p>
      </dgm:t>
    </dgm:pt>
    <dgm:pt modelId="{F3973C0E-4A84-44B2-9582-1BC97AF388ED}" type="parTrans" cxnId="{70FCA2D1-A888-4A43-B353-1BE16F9CA2DE}">
      <dgm:prSet/>
      <dgm:spPr/>
      <dgm:t>
        <a:bodyPr/>
        <a:lstStyle/>
        <a:p>
          <a:endParaRPr lang="en-IN"/>
        </a:p>
      </dgm:t>
    </dgm:pt>
    <dgm:pt modelId="{EBC035AD-8683-4DC8-9D44-AEF9757227AF}" type="sibTrans" cxnId="{70FCA2D1-A888-4A43-B353-1BE16F9CA2DE}">
      <dgm:prSet/>
      <dgm:spPr/>
      <dgm:t>
        <a:bodyPr/>
        <a:lstStyle/>
        <a:p>
          <a:endParaRPr lang="en-IN"/>
        </a:p>
      </dgm:t>
    </dgm:pt>
    <dgm:pt modelId="{386E987E-3F14-42A0-B102-2A8FF874A2B6}">
      <dgm:prSet phldrT="[Text]"/>
      <dgm:spPr/>
      <dgm:t>
        <a:bodyPr/>
        <a:lstStyle/>
        <a:p>
          <a:r>
            <a:rPr lang="en-IN" dirty="0"/>
            <a:t>Forwarding Units (A , B)</a:t>
          </a:r>
        </a:p>
      </dgm:t>
    </dgm:pt>
    <dgm:pt modelId="{C7696F59-B90C-47A9-B67B-CCA544582E01}" type="parTrans" cxnId="{959B2349-C9CD-4795-8363-3116ACF9F8A3}">
      <dgm:prSet/>
      <dgm:spPr/>
      <dgm:t>
        <a:bodyPr/>
        <a:lstStyle/>
        <a:p>
          <a:endParaRPr lang="en-IN"/>
        </a:p>
      </dgm:t>
    </dgm:pt>
    <dgm:pt modelId="{82DFC2D3-42A1-4A82-881C-0C9E62D82D2E}" type="sibTrans" cxnId="{959B2349-C9CD-4795-8363-3116ACF9F8A3}">
      <dgm:prSet/>
      <dgm:spPr/>
      <dgm:t>
        <a:bodyPr/>
        <a:lstStyle/>
        <a:p>
          <a:endParaRPr lang="en-IN"/>
        </a:p>
      </dgm:t>
    </dgm:pt>
    <dgm:pt modelId="{BAB5D587-213E-425F-8283-B4559A2B5DAF}">
      <dgm:prSet phldrT="[Text]"/>
      <dgm:spPr/>
      <dgm:t>
        <a:bodyPr/>
        <a:lstStyle/>
        <a:p>
          <a:r>
            <a:rPr lang="en-IN" dirty="0"/>
            <a:t>Datapath Pipeline Registers</a:t>
          </a:r>
        </a:p>
      </dgm:t>
    </dgm:pt>
    <dgm:pt modelId="{040A3D2B-29F9-4821-B449-35584033F76B}" type="parTrans" cxnId="{BCC2CFE1-3D83-4A97-BD2E-822F7F9106B8}">
      <dgm:prSet/>
      <dgm:spPr/>
      <dgm:t>
        <a:bodyPr/>
        <a:lstStyle/>
        <a:p>
          <a:endParaRPr lang="en-IN"/>
        </a:p>
      </dgm:t>
    </dgm:pt>
    <dgm:pt modelId="{C8AB6F0D-EC7C-476E-810F-1D5AA286FD0F}" type="sibTrans" cxnId="{BCC2CFE1-3D83-4A97-BD2E-822F7F9106B8}">
      <dgm:prSet/>
      <dgm:spPr/>
      <dgm:t>
        <a:bodyPr/>
        <a:lstStyle/>
        <a:p>
          <a:endParaRPr lang="en-IN"/>
        </a:p>
      </dgm:t>
    </dgm:pt>
    <dgm:pt modelId="{7127FDC1-46E6-4084-8ECD-1132D044F981}">
      <dgm:prSet phldrT="[Text]"/>
      <dgm:spPr/>
      <dgm:t>
        <a:bodyPr/>
        <a:lstStyle/>
        <a:p>
          <a:r>
            <a:rPr lang="en-IN" dirty="0"/>
            <a:t>Controller Pipeline Registers</a:t>
          </a:r>
        </a:p>
      </dgm:t>
    </dgm:pt>
    <dgm:pt modelId="{999A18C9-7784-4EA0-972D-C94E907A5EC8}" type="parTrans" cxnId="{D07E0F3A-DF2A-4599-8939-E4AAAEA2856C}">
      <dgm:prSet/>
      <dgm:spPr/>
      <dgm:t>
        <a:bodyPr/>
        <a:lstStyle/>
        <a:p>
          <a:endParaRPr lang="en-IN"/>
        </a:p>
      </dgm:t>
    </dgm:pt>
    <dgm:pt modelId="{D8756F40-E520-4C1B-8B0F-996391E25771}" type="sibTrans" cxnId="{D07E0F3A-DF2A-4599-8939-E4AAAEA2856C}">
      <dgm:prSet/>
      <dgm:spPr/>
      <dgm:t>
        <a:bodyPr/>
        <a:lstStyle/>
        <a:p>
          <a:endParaRPr lang="en-IN"/>
        </a:p>
      </dgm:t>
    </dgm:pt>
    <dgm:pt modelId="{5F3EC9AE-31CC-4D7C-8F9B-117E3DFB9D0E}">
      <dgm:prSet phldrT="[Text]"/>
      <dgm:spPr/>
      <dgm:t>
        <a:bodyPr/>
        <a:lstStyle/>
        <a:p>
          <a:r>
            <a:rPr lang="en-IN" dirty="0"/>
            <a:t>Supporting Modules</a:t>
          </a:r>
        </a:p>
      </dgm:t>
    </dgm:pt>
    <dgm:pt modelId="{CB8FEDFD-4887-443D-9C72-499455ADAE28}" type="parTrans" cxnId="{8FB999B2-01F3-403B-BC14-BC3189DD97C0}">
      <dgm:prSet/>
      <dgm:spPr/>
      <dgm:t>
        <a:bodyPr/>
        <a:lstStyle/>
        <a:p>
          <a:endParaRPr lang="en-IN"/>
        </a:p>
      </dgm:t>
    </dgm:pt>
    <dgm:pt modelId="{E115E7B3-4025-4B3C-A041-D6E5B5A2B49E}" type="sibTrans" cxnId="{8FB999B2-01F3-403B-BC14-BC3189DD97C0}">
      <dgm:prSet/>
      <dgm:spPr/>
      <dgm:t>
        <a:bodyPr/>
        <a:lstStyle/>
        <a:p>
          <a:endParaRPr lang="en-IN"/>
        </a:p>
      </dgm:t>
    </dgm:pt>
    <dgm:pt modelId="{672CF3D0-CFAE-418C-9AC7-2AD273033F78}">
      <dgm:prSet phldrT="[Text]"/>
      <dgm:spPr/>
      <dgm:t>
        <a:bodyPr/>
        <a:lstStyle/>
        <a:p>
          <a:r>
            <a:rPr lang="en-IN" dirty="0"/>
            <a:t>ALU Decoder</a:t>
          </a:r>
        </a:p>
      </dgm:t>
    </dgm:pt>
    <dgm:pt modelId="{2B19AA90-62B7-45D6-A0A6-155A63F60AC8}" type="parTrans" cxnId="{8194D296-56E8-4B8F-BF92-6037F1D9EDB7}">
      <dgm:prSet/>
      <dgm:spPr/>
      <dgm:t>
        <a:bodyPr/>
        <a:lstStyle/>
        <a:p>
          <a:endParaRPr lang="en-IN"/>
        </a:p>
      </dgm:t>
    </dgm:pt>
    <dgm:pt modelId="{74C39CFF-0F20-40B1-9FE8-49E83793EC72}" type="sibTrans" cxnId="{8194D296-56E8-4B8F-BF92-6037F1D9EDB7}">
      <dgm:prSet/>
      <dgm:spPr/>
      <dgm:t>
        <a:bodyPr/>
        <a:lstStyle/>
        <a:p>
          <a:endParaRPr lang="en-IN"/>
        </a:p>
      </dgm:t>
    </dgm:pt>
    <dgm:pt modelId="{C3ECBDF3-4886-4B8C-9D42-DC166C22BD64}">
      <dgm:prSet phldrT="[Text]"/>
      <dgm:spPr/>
      <dgm:t>
        <a:bodyPr/>
        <a:lstStyle/>
        <a:p>
          <a:r>
            <a:rPr lang="en-IN" dirty="0"/>
            <a:t>Program Counter MUX</a:t>
          </a:r>
        </a:p>
      </dgm:t>
    </dgm:pt>
    <dgm:pt modelId="{20FCA4B3-3EFA-4BF1-B41C-F42C7C473CDC}" type="parTrans" cxnId="{D2F83052-E840-4968-ABB2-86A9A1493595}">
      <dgm:prSet/>
      <dgm:spPr/>
      <dgm:t>
        <a:bodyPr/>
        <a:lstStyle/>
        <a:p>
          <a:endParaRPr lang="en-IN"/>
        </a:p>
      </dgm:t>
    </dgm:pt>
    <dgm:pt modelId="{389EA044-6086-4B01-A867-0070794198B3}" type="sibTrans" cxnId="{D2F83052-E840-4968-ABB2-86A9A1493595}">
      <dgm:prSet/>
      <dgm:spPr/>
      <dgm:t>
        <a:bodyPr/>
        <a:lstStyle/>
        <a:p>
          <a:endParaRPr lang="en-IN"/>
        </a:p>
      </dgm:t>
    </dgm:pt>
    <dgm:pt modelId="{D7AC17B3-6216-4C1B-9F7E-070C40AD5E59}">
      <dgm:prSet phldrT="[Text]"/>
      <dgm:spPr/>
      <dgm:t>
        <a:bodyPr/>
        <a:lstStyle/>
        <a:p>
          <a:r>
            <a:rPr lang="en-IN" dirty="0"/>
            <a:t>Register File</a:t>
          </a:r>
        </a:p>
      </dgm:t>
    </dgm:pt>
    <dgm:pt modelId="{FD1F1D51-FF2F-4192-917B-3E1B6D7A5775}" type="parTrans" cxnId="{9FCD1C54-C10A-4CF4-9A1D-C40311AA3A8E}">
      <dgm:prSet/>
      <dgm:spPr/>
      <dgm:t>
        <a:bodyPr/>
        <a:lstStyle/>
        <a:p>
          <a:endParaRPr lang="en-IN"/>
        </a:p>
      </dgm:t>
    </dgm:pt>
    <dgm:pt modelId="{F1AB7A3B-78FB-4DFB-ABD1-5DEBBBA4E70F}" type="sibTrans" cxnId="{9FCD1C54-C10A-4CF4-9A1D-C40311AA3A8E}">
      <dgm:prSet/>
      <dgm:spPr/>
      <dgm:t>
        <a:bodyPr/>
        <a:lstStyle/>
        <a:p>
          <a:endParaRPr lang="en-IN"/>
        </a:p>
      </dgm:t>
    </dgm:pt>
    <dgm:pt modelId="{0A499B6B-C54E-43AA-898A-5141BED9F248}">
      <dgm:prSet phldrT="[Text]"/>
      <dgm:spPr/>
      <dgm:t>
        <a:bodyPr/>
        <a:lstStyle/>
        <a:p>
          <a:r>
            <a:rPr lang="en-IN" dirty="0"/>
            <a:t>IF/ID Register</a:t>
          </a:r>
        </a:p>
      </dgm:t>
    </dgm:pt>
    <dgm:pt modelId="{FA3C6255-DEA1-47F2-8E69-5724192B4826}" type="parTrans" cxnId="{873926B2-003B-4DC8-B588-18F5F51A28BD}">
      <dgm:prSet/>
      <dgm:spPr/>
      <dgm:t>
        <a:bodyPr/>
        <a:lstStyle/>
        <a:p>
          <a:endParaRPr lang="en-IN"/>
        </a:p>
      </dgm:t>
    </dgm:pt>
    <dgm:pt modelId="{AEBB9DF5-6FAE-46D7-8791-F34A1648F37C}" type="sibTrans" cxnId="{873926B2-003B-4DC8-B588-18F5F51A28BD}">
      <dgm:prSet/>
      <dgm:spPr/>
      <dgm:t>
        <a:bodyPr/>
        <a:lstStyle/>
        <a:p>
          <a:endParaRPr lang="en-IN"/>
        </a:p>
      </dgm:t>
    </dgm:pt>
    <dgm:pt modelId="{77159B93-0238-40B9-9EF1-8005F2685008}">
      <dgm:prSet phldrT="[Text]"/>
      <dgm:spPr/>
      <dgm:t>
        <a:bodyPr/>
        <a:lstStyle/>
        <a:p>
          <a:r>
            <a:rPr lang="en-IN" dirty="0"/>
            <a:t>ID/EX Register</a:t>
          </a:r>
        </a:p>
      </dgm:t>
    </dgm:pt>
    <dgm:pt modelId="{0C209769-A428-4AE1-B639-2D2743F5FE76}" type="parTrans" cxnId="{5D1376FE-B927-4246-BC43-932B399E05C6}">
      <dgm:prSet/>
      <dgm:spPr/>
      <dgm:t>
        <a:bodyPr/>
        <a:lstStyle/>
        <a:p>
          <a:endParaRPr lang="en-IN"/>
        </a:p>
      </dgm:t>
    </dgm:pt>
    <dgm:pt modelId="{A74C2CFF-F4DF-410D-82A4-07450C8A43D8}" type="sibTrans" cxnId="{5D1376FE-B927-4246-BC43-932B399E05C6}">
      <dgm:prSet/>
      <dgm:spPr/>
      <dgm:t>
        <a:bodyPr/>
        <a:lstStyle/>
        <a:p>
          <a:endParaRPr lang="en-IN"/>
        </a:p>
      </dgm:t>
    </dgm:pt>
    <dgm:pt modelId="{17A5DFCC-881F-4DD9-9518-5D45134915DA}">
      <dgm:prSet phldrT="[Text]"/>
      <dgm:spPr/>
      <dgm:t>
        <a:bodyPr/>
        <a:lstStyle/>
        <a:p>
          <a:r>
            <a:rPr lang="en-IN" dirty="0"/>
            <a:t>EX/MEM Register</a:t>
          </a:r>
        </a:p>
      </dgm:t>
    </dgm:pt>
    <dgm:pt modelId="{4CC4E0D4-6017-4A16-BFCE-73C27B4E8E0A}" type="parTrans" cxnId="{CA26CB96-C34A-4E60-A223-A34188CEA19A}">
      <dgm:prSet/>
      <dgm:spPr/>
      <dgm:t>
        <a:bodyPr/>
        <a:lstStyle/>
        <a:p>
          <a:endParaRPr lang="en-IN"/>
        </a:p>
      </dgm:t>
    </dgm:pt>
    <dgm:pt modelId="{A2D142E5-CEB0-4F58-AAEB-DC6EAC96AEF0}" type="sibTrans" cxnId="{CA26CB96-C34A-4E60-A223-A34188CEA19A}">
      <dgm:prSet/>
      <dgm:spPr/>
      <dgm:t>
        <a:bodyPr/>
        <a:lstStyle/>
        <a:p>
          <a:endParaRPr lang="en-IN"/>
        </a:p>
      </dgm:t>
    </dgm:pt>
    <dgm:pt modelId="{127B5B76-FD71-4873-83BB-8F8E240B04A3}">
      <dgm:prSet phldrT="[Text]"/>
      <dgm:spPr/>
      <dgm:t>
        <a:bodyPr/>
        <a:lstStyle/>
        <a:p>
          <a:r>
            <a:rPr lang="en-IN" dirty="0"/>
            <a:t>MEM/WB Register</a:t>
          </a:r>
        </a:p>
      </dgm:t>
    </dgm:pt>
    <dgm:pt modelId="{92F030FB-6CBA-48E2-8403-84E6280169B3}" type="parTrans" cxnId="{A44980EC-D45B-4451-B421-3A3C00E8AB1A}">
      <dgm:prSet/>
      <dgm:spPr/>
      <dgm:t>
        <a:bodyPr/>
        <a:lstStyle/>
        <a:p>
          <a:endParaRPr lang="en-IN"/>
        </a:p>
      </dgm:t>
    </dgm:pt>
    <dgm:pt modelId="{6F5F6CE9-5969-4ED2-B0F5-83952204C93F}" type="sibTrans" cxnId="{A44980EC-D45B-4451-B421-3A3C00E8AB1A}">
      <dgm:prSet/>
      <dgm:spPr/>
      <dgm:t>
        <a:bodyPr/>
        <a:lstStyle/>
        <a:p>
          <a:endParaRPr lang="en-IN"/>
        </a:p>
      </dgm:t>
    </dgm:pt>
    <dgm:pt modelId="{CE9A6442-6ACF-49D2-A6E4-4E2D84165D21}">
      <dgm:prSet phldrT="[Text]"/>
      <dgm:spPr/>
      <dgm:t>
        <a:bodyPr/>
        <a:lstStyle/>
        <a:p>
          <a:r>
            <a:rPr lang="en-IN" dirty="0"/>
            <a:t>ID/EX Register (CTRL)</a:t>
          </a:r>
        </a:p>
      </dgm:t>
    </dgm:pt>
    <dgm:pt modelId="{9AB529C2-8FD6-4BD8-92B5-A49EE4579405}" type="parTrans" cxnId="{5CFEA886-0FF9-400A-B3F6-119B1E204164}">
      <dgm:prSet/>
      <dgm:spPr/>
      <dgm:t>
        <a:bodyPr/>
        <a:lstStyle/>
        <a:p>
          <a:endParaRPr lang="en-IN"/>
        </a:p>
      </dgm:t>
    </dgm:pt>
    <dgm:pt modelId="{BB49A89B-7A95-4F87-870A-79356E0B2130}" type="sibTrans" cxnId="{5CFEA886-0FF9-400A-B3F6-119B1E204164}">
      <dgm:prSet/>
      <dgm:spPr/>
      <dgm:t>
        <a:bodyPr/>
        <a:lstStyle/>
        <a:p>
          <a:endParaRPr lang="en-IN"/>
        </a:p>
      </dgm:t>
    </dgm:pt>
    <dgm:pt modelId="{EC0CD944-A6AA-48EF-9575-828275AF2B6C}">
      <dgm:prSet phldrT="[Text]"/>
      <dgm:spPr/>
      <dgm:t>
        <a:bodyPr/>
        <a:lstStyle/>
        <a:p>
          <a:r>
            <a:rPr lang="en-IN" dirty="0"/>
            <a:t>EX/MEM Register (CTRL)</a:t>
          </a:r>
        </a:p>
      </dgm:t>
    </dgm:pt>
    <dgm:pt modelId="{D74825E2-D993-4941-A63C-63B8C1A984C9}" type="parTrans" cxnId="{7EF9D2BE-FCB2-48CF-A19C-1F8849B9CE90}">
      <dgm:prSet/>
      <dgm:spPr/>
      <dgm:t>
        <a:bodyPr/>
        <a:lstStyle/>
        <a:p>
          <a:endParaRPr lang="en-IN"/>
        </a:p>
      </dgm:t>
    </dgm:pt>
    <dgm:pt modelId="{4D7FF4A8-52C9-41EB-BD25-915F768C3A6D}" type="sibTrans" cxnId="{7EF9D2BE-FCB2-48CF-A19C-1F8849B9CE90}">
      <dgm:prSet/>
      <dgm:spPr/>
      <dgm:t>
        <a:bodyPr/>
        <a:lstStyle/>
        <a:p>
          <a:endParaRPr lang="en-IN"/>
        </a:p>
      </dgm:t>
    </dgm:pt>
    <dgm:pt modelId="{01573E2B-8925-457A-A01B-7346FE0EB49B}">
      <dgm:prSet phldrT="[Text]"/>
      <dgm:spPr/>
      <dgm:t>
        <a:bodyPr/>
        <a:lstStyle/>
        <a:p>
          <a:r>
            <a:rPr lang="en-IN" dirty="0"/>
            <a:t>MEM/WB Register (CTRL)</a:t>
          </a:r>
        </a:p>
      </dgm:t>
    </dgm:pt>
    <dgm:pt modelId="{D7A1A9AE-FE54-4DD3-970F-D82A55E762EA}" type="parTrans" cxnId="{800E8FC8-5605-4AE2-A768-2CD7FC2EE622}">
      <dgm:prSet/>
      <dgm:spPr/>
      <dgm:t>
        <a:bodyPr/>
        <a:lstStyle/>
        <a:p>
          <a:endParaRPr lang="en-IN"/>
        </a:p>
      </dgm:t>
    </dgm:pt>
    <dgm:pt modelId="{60C5328D-9791-43AC-A330-714EEA924464}" type="sibTrans" cxnId="{800E8FC8-5605-4AE2-A768-2CD7FC2EE622}">
      <dgm:prSet/>
      <dgm:spPr/>
      <dgm:t>
        <a:bodyPr/>
        <a:lstStyle/>
        <a:p>
          <a:endParaRPr lang="en-IN"/>
        </a:p>
      </dgm:t>
    </dgm:pt>
    <dgm:pt modelId="{3F5B0290-F702-4771-B1D0-4DC1CAD610E7}">
      <dgm:prSet phldrT="[Text]"/>
      <dgm:spPr/>
      <dgm:t>
        <a:bodyPr/>
        <a:lstStyle/>
        <a:p>
          <a:r>
            <a:rPr lang="en-IN" dirty="0"/>
            <a:t>Adder</a:t>
          </a:r>
        </a:p>
      </dgm:t>
    </dgm:pt>
    <dgm:pt modelId="{94EDCCF4-AE37-450C-8022-55B5D68A9A56}" type="parTrans" cxnId="{BEF9775E-6E77-42D5-9F3F-5FC4042A515F}">
      <dgm:prSet/>
      <dgm:spPr/>
      <dgm:t>
        <a:bodyPr/>
        <a:lstStyle/>
        <a:p>
          <a:endParaRPr lang="en-IN"/>
        </a:p>
      </dgm:t>
    </dgm:pt>
    <dgm:pt modelId="{CDC4D144-26D0-47BA-B56D-7B6527D5655C}" type="sibTrans" cxnId="{BEF9775E-6E77-42D5-9F3F-5FC4042A515F}">
      <dgm:prSet/>
      <dgm:spPr/>
      <dgm:t>
        <a:bodyPr/>
        <a:lstStyle/>
        <a:p>
          <a:endParaRPr lang="en-IN"/>
        </a:p>
      </dgm:t>
    </dgm:pt>
    <dgm:pt modelId="{EB081413-90FD-4BC4-9B5B-789619479B4C}">
      <dgm:prSet phldrT="[Text]"/>
      <dgm:spPr/>
      <dgm:t>
        <a:bodyPr/>
        <a:lstStyle/>
        <a:p>
          <a:r>
            <a:rPr lang="en-IN" dirty="0"/>
            <a:t>2x1 MUX</a:t>
          </a:r>
        </a:p>
      </dgm:t>
    </dgm:pt>
    <dgm:pt modelId="{12B7E9B1-40BB-48B3-9192-7874EC6EEE72}" type="parTrans" cxnId="{49E1CF7F-4A2F-401A-88C7-B5DA282E44A2}">
      <dgm:prSet/>
      <dgm:spPr/>
      <dgm:t>
        <a:bodyPr/>
        <a:lstStyle/>
        <a:p>
          <a:endParaRPr lang="en-IN"/>
        </a:p>
      </dgm:t>
    </dgm:pt>
    <dgm:pt modelId="{928E3BBC-A6C9-4DA5-A937-02985D90C750}" type="sibTrans" cxnId="{49E1CF7F-4A2F-401A-88C7-B5DA282E44A2}">
      <dgm:prSet/>
      <dgm:spPr/>
      <dgm:t>
        <a:bodyPr/>
        <a:lstStyle/>
        <a:p>
          <a:endParaRPr lang="en-IN"/>
        </a:p>
      </dgm:t>
    </dgm:pt>
    <dgm:pt modelId="{34CB0348-CF09-4886-9D16-3199BF3B85F3}">
      <dgm:prSet phldrT="[Text]"/>
      <dgm:spPr/>
      <dgm:t>
        <a:bodyPr/>
        <a:lstStyle/>
        <a:p>
          <a:r>
            <a:rPr lang="en-IN" dirty="0"/>
            <a:t>4x1 MUX</a:t>
          </a:r>
        </a:p>
      </dgm:t>
    </dgm:pt>
    <dgm:pt modelId="{9FF4C521-20FB-4918-8E48-51FE6DA205E8}" type="parTrans" cxnId="{5E6E61AE-A178-4876-B925-801D733AA357}">
      <dgm:prSet/>
      <dgm:spPr/>
      <dgm:t>
        <a:bodyPr/>
        <a:lstStyle/>
        <a:p>
          <a:endParaRPr lang="en-IN"/>
        </a:p>
      </dgm:t>
    </dgm:pt>
    <dgm:pt modelId="{A89FF01B-9CC6-4020-9266-76A070C3D39F}" type="sibTrans" cxnId="{5E6E61AE-A178-4876-B925-801D733AA357}">
      <dgm:prSet/>
      <dgm:spPr/>
      <dgm:t>
        <a:bodyPr/>
        <a:lstStyle/>
        <a:p>
          <a:endParaRPr lang="en-IN"/>
        </a:p>
      </dgm:t>
    </dgm:pt>
    <dgm:pt modelId="{AE4B95E1-B5D8-497E-A1DA-3F1875F07636}">
      <dgm:prSet phldrT="[Text]"/>
      <dgm:spPr/>
      <dgm:t>
        <a:bodyPr/>
        <a:lstStyle/>
        <a:p>
          <a:r>
            <a:rPr lang="en-IN" dirty="0"/>
            <a:t>Reset Flip-Flop</a:t>
          </a:r>
        </a:p>
      </dgm:t>
    </dgm:pt>
    <dgm:pt modelId="{DD536B31-7B08-40AF-90CA-A98173632CFD}" type="parTrans" cxnId="{BFC9C0F5-C19E-4228-A127-3CB706140D3C}">
      <dgm:prSet/>
      <dgm:spPr/>
      <dgm:t>
        <a:bodyPr/>
        <a:lstStyle/>
        <a:p>
          <a:endParaRPr lang="en-IN"/>
        </a:p>
      </dgm:t>
    </dgm:pt>
    <dgm:pt modelId="{12E89D80-E3A7-4CE5-BF4C-6C210392F295}" type="sibTrans" cxnId="{BFC9C0F5-C19E-4228-A127-3CB706140D3C}">
      <dgm:prSet/>
      <dgm:spPr/>
      <dgm:t>
        <a:bodyPr/>
        <a:lstStyle/>
        <a:p>
          <a:endParaRPr lang="en-IN"/>
        </a:p>
      </dgm:t>
    </dgm:pt>
    <dgm:pt modelId="{73C3B10B-2A1E-4FF4-97AF-6D0BA6E18E6A}">
      <dgm:prSet phldrT="[Text]"/>
      <dgm:spPr/>
      <dgm:t>
        <a:bodyPr/>
        <a:lstStyle/>
        <a:p>
          <a:r>
            <a:rPr lang="en-IN" dirty="0"/>
            <a:t>Write Back MUX</a:t>
          </a:r>
        </a:p>
      </dgm:t>
    </dgm:pt>
    <dgm:pt modelId="{D4B7ED0F-B679-450A-AA9E-749211244F5F}" type="parTrans" cxnId="{0020D049-DE33-477F-B7F4-B0A27E746C3F}">
      <dgm:prSet/>
      <dgm:spPr/>
      <dgm:t>
        <a:bodyPr/>
        <a:lstStyle/>
        <a:p>
          <a:endParaRPr lang="en-IN"/>
        </a:p>
      </dgm:t>
    </dgm:pt>
    <dgm:pt modelId="{A476A950-02B0-48C9-9ADC-BA0ACAF9C418}" type="sibTrans" cxnId="{0020D049-DE33-477F-B7F4-B0A27E746C3F}">
      <dgm:prSet/>
      <dgm:spPr/>
      <dgm:t>
        <a:bodyPr/>
        <a:lstStyle/>
        <a:p>
          <a:endParaRPr lang="en-IN"/>
        </a:p>
      </dgm:t>
    </dgm:pt>
    <dgm:pt modelId="{8B473928-3D3F-415C-8FD9-1C98325CE757}">
      <dgm:prSet phldrT="[Text]"/>
      <dgm:spPr/>
      <dgm:t>
        <a:bodyPr/>
        <a:lstStyle/>
        <a:p>
          <a:r>
            <a:rPr lang="en-IN" dirty="0"/>
            <a:t>Integration</a:t>
          </a:r>
        </a:p>
      </dgm:t>
    </dgm:pt>
    <dgm:pt modelId="{FC55973B-AF3B-4F76-BB80-521A711DD150}" type="parTrans" cxnId="{7084CB6C-CBCB-4226-9217-D90FFD987B93}">
      <dgm:prSet/>
      <dgm:spPr/>
      <dgm:t>
        <a:bodyPr/>
        <a:lstStyle/>
        <a:p>
          <a:endParaRPr lang="en-IN"/>
        </a:p>
      </dgm:t>
    </dgm:pt>
    <dgm:pt modelId="{CE50B80E-CA0C-49A3-BC47-814185AE57F1}" type="sibTrans" cxnId="{7084CB6C-CBCB-4226-9217-D90FFD987B93}">
      <dgm:prSet/>
      <dgm:spPr/>
      <dgm:t>
        <a:bodyPr/>
        <a:lstStyle/>
        <a:p>
          <a:endParaRPr lang="en-IN"/>
        </a:p>
      </dgm:t>
    </dgm:pt>
    <dgm:pt modelId="{CA14FBB9-DB83-47CF-A5AB-2F9D0D5663FE}">
      <dgm:prSet phldrT="[Text]"/>
      <dgm:spPr/>
      <dgm:t>
        <a:bodyPr/>
        <a:lstStyle/>
        <a:p>
          <a:r>
            <a:rPr lang="en-IN" dirty="0"/>
            <a:t>Controller</a:t>
          </a:r>
        </a:p>
      </dgm:t>
    </dgm:pt>
    <dgm:pt modelId="{29E648BA-AFA6-4B5B-A915-D165BEC7FB34}" type="parTrans" cxnId="{F457FD07-8097-466F-BF4E-B9C2FD0CF91E}">
      <dgm:prSet/>
      <dgm:spPr/>
      <dgm:t>
        <a:bodyPr/>
        <a:lstStyle/>
        <a:p>
          <a:endParaRPr lang="en-IN"/>
        </a:p>
      </dgm:t>
    </dgm:pt>
    <dgm:pt modelId="{09E63C35-DCD9-4D4E-869D-F81149811857}" type="sibTrans" cxnId="{F457FD07-8097-466F-BF4E-B9C2FD0CF91E}">
      <dgm:prSet/>
      <dgm:spPr/>
      <dgm:t>
        <a:bodyPr/>
        <a:lstStyle/>
        <a:p>
          <a:endParaRPr lang="en-IN"/>
        </a:p>
      </dgm:t>
    </dgm:pt>
    <dgm:pt modelId="{21753482-21EB-437F-B133-E917D7F6F460}">
      <dgm:prSet phldrT="[Text]"/>
      <dgm:spPr/>
      <dgm:t>
        <a:bodyPr/>
        <a:lstStyle/>
        <a:p>
          <a:r>
            <a:rPr lang="en-IN" dirty="0"/>
            <a:t>Datapath</a:t>
          </a:r>
        </a:p>
      </dgm:t>
    </dgm:pt>
    <dgm:pt modelId="{15551B22-6536-42DB-AC9A-3BD827BFED6B}" type="parTrans" cxnId="{96E4ED7A-9230-4F21-9C45-5AFA49F7081A}">
      <dgm:prSet/>
      <dgm:spPr/>
      <dgm:t>
        <a:bodyPr/>
        <a:lstStyle/>
        <a:p>
          <a:endParaRPr lang="en-IN"/>
        </a:p>
      </dgm:t>
    </dgm:pt>
    <dgm:pt modelId="{0DD8C009-03E9-4A50-85B0-0436BA38B9DB}" type="sibTrans" cxnId="{96E4ED7A-9230-4F21-9C45-5AFA49F7081A}">
      <dgm:prSet/>
      <dgm:spPr/>
      <dgm:t>
        <a:bodyPr/>
        <a:lstStyle/>
        <a:p>
          <a:endParaRPr lang="en-IN"/>
        </a:p>
      </dgm:t>
    </dgm:pt>
    <dgm:pt modelId="{60BA18AA-2EAA-4479-B9E7-F16AEFAC6285}">
      <dgm:prSet phldrT="[Text]"/>
      <dgm:spPr/>
      <dgm:t>
        <a:bodyPr/>
        <a:lstStyle/>
        <a:p>
          <a:r>
            <a:rPr lang="en-IN" dirty="0"/>
            <a:t>Hazard Detection Unit</a:t>
          </a:r>
        </a:p>
      </dgm:t>
    </dgm:pt>
    <dgm:pt modelId="{8380EC62-4F2A-4CA5-8207-684325B70245}" type="parTrans" cxnId="{CB2DE770-16B2-4540-A569-4C46C42D0080}">
      <dgm:prSet/>
      <dgm:spPr/>
      <dgm:t>
        <a:bodyPr/>
        <a:lstStyle/>
        <a:p>
          <a:endParaRPr lang="en-IN"/>
        </a:p>
      </dgm:t>
    </dgm:pt>
    <dgm:pt modelId="{FC28C866-F087-4EB9-AD47-A4E6DF01A9D4}" type="sibTrans" cxnId="{CB2DE770-16B2-4540-A569-4C46C42D0080}">
      <dgm:prSet/>
      <dgm:spPr/>
      <dgm:t>
        <a:bodyPr/>
        <a:lstStyle/>
        <a:p>
          <a:endParaRPr lang="en-IN"/>
        </a:p>
      </dgm:t>
    </dgm:pt>
    <dgm:pt modelId="{B72CCB75-1DEA-434C-9A43-999E558B320B}">
      <dgm:prSet phldrT="[Text]"/>
      <dgm:spPr/>
      <dgm:t>
        <a:bodyPr/>
        <a:lstStyle/>
        <a:p>
          <a:r>
            <a:rPr lang="en-IN" dirty="0"/>
            <a:t>RISC-V Integrated</a:t>
          </a:r>
        </a:p>
      </dgm:t>
    </dgm:pt>
    <dgm:pt modelId="{CBF1C619-E43C-40CB-B79B-8BF8E70B097E}" type="parTrans" cxnId="{ECF13610-8848-4258-822D-452115DF84DF}">
      <dgm:prSet/>
      <dgm:spPr/>
      <dgm:t>
        <a:bodyPr/>
        <a:lstStyle/>
        <a:p>
          <a:endParaRPr lang="en-IN"/>
        </a:p>
      </dgm:t>
    </dgm:pt>
    <dgm:pt modelId="{CE2393BD-34E9-4EA6-A6DD-7570E380F7F1}" type="sibTrans" cxnId="{ECF13610-8848-4258-822D-452115DF84DF}">
      <dgm:prSet/>
      <dgm:spPr/>
      <dgm:t>
        <a:bodyPr/>
        <a:lstStyle/>
        <a:p>
          <a:endParaRPr lang="en-IN"/>
        </a:p>
      </dgm:t>
    </dgm:pt>
    <dgm:pt modelId="{8D15CF8B-2DF7-4723-A5DA-50A7129DED26}">
      <dgm:prSet phldrT="[Text]"/>
      <dgm:spPr/>
      <dgm:t>
        <a:bodyPr/>
        <a:lstStyle/>
        <a:p>
          <a:r>
            <a:rPr lang="en-IN" dirty="0"/>
            <a:t>RISC-V top</a:t>
          </a:r>
        </a:p>
      </dgm:t>
    </dgm:pt>
    <dgm:pt modelId="{35CE2F6E-DD44-423B-8C03-106A98BBDC79}" type="parTrans" cxnId="{F44A878A-0D5A-4544-A873-7F8DA4076D1C}">
      <dgm:prSet/>
      <dgm:spPr/>
      <dgm:t>
        <a:bodyPr/>
        <a:lstStyle/>
        <a:p>
          <a:endParaRPr lang="en-IN"/>
        </a:p>
      </dgm:t>
    </dgm:pt>
    <dgm:pt modelId="{D6D7ECC3-7CF6-4BA3-A3A7-F9C6E5668F2B}" type="sibTrans" cxnId="{F44A878A-0D5A-4544-A873-7F8DA4076D1C}">
      <dgm:prSet/>
      <dgm:spPr/>
      <dgm:t>
        <a:bodyPr/>
        <a:lstStyle/>
        <a:p>
          <a:endParaRPr lang="en-IN"/>
        </a:p>
      </dgm:t>
    </dgm:pt>
    <dgm:pt modelId="{05A29305-F907-4C92-A5FB-74A534D46CA0}" type="pres">
      <dgm:prSet presAssocID="{B4BF072D-C87C-48A3-AF54-98D9B9B9E39F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1EDF8A4B-CBC2-4233-B457-77ADA0AD625F}" type="pres">
      <dgm:prSet presAssocID="{9AD54D8E-46CB-4194-BCBC-43245F26C259}" presName="root" presStyleCnt="0"/>
      <dgm:spPr/>
    </dgm:pt>
    <dgm:pt modelId="{7DCE2723-F230-4799-89BF-26C4D63952CF}" type="pres">
      <dgm:prSet presAssocID="{9AD54D8E-46CB-4194-BCBC-43245F26C259}" presName="rootComposite" presStyleCnt="0"/>
      <dgm:spPr/>
    </dgm:pt>
    <dgm:pt modelId="{D59E042F-6E5E-4D7C-A72F-AB26865AD2C8}" type="pres">
      <dgm:prSet presAssocID="{9AD54D8E-46CB-4194-BCBC-43245F26C259}" presName="rootText" presStyleLbl="node1" presStyleIdx="0" presStyleCnt="6"/>
      <dgm:spPr/>
    </dgm:pt>
    <dgm:pt modelId="{56016F56-434A-4A88-8CB5-E57A1096E50D}" type="pres">
      <dgm:prSet presAssocID="{9AD54D8E-46CB-4194-BCBC-43245F26C259}" presName="rootConnector" presStyleLbl="node1" presStyleIdx="0" presStyleCnt="6"/>
      <dgm:spPr/>
    </dgm:pt>
    <dgm:pt modelId="{FC9F612A-F5CF-4D82-B96F-D1130AEEB904}" type="pres">
      <dgm:prSet presAssocID="{9AD54D8E-46CB-4194-BCBC-43245F26C259}" presName="childShape" presStyleCnt="0"/>
      <dgm:spPr/>
    </dgm:pt>
    <dgm:pt modelId="{0F9381DC-FF99-4052-9BAE-C3FEC668517B}" type="pres">
      <dgm:prSet presAssocID="{0F60E1EF-3DCD-4C80-A63F-D2BED76F7212}" presName="Name13" presStyleLbl="parChTrans1D2" presStyleIdx="0" presStyleCnt="26"/>
      <dgm:spPr/>
    </dgm:pt>
    <dgm:pt modelId="{7F1107CE-01BE-4416-8BA1-DE03B7970DC1}" type="pres">
      <dgm:prSet presAssocID="{D4A40DE9-2746-4EB8-B7F4-C3880C480668}" presName="childText" presStyleLbl="bgAcc1" presStyleIdx="0" presStyleCnt="26">
        <dgm:presLayoutVars>
          <dgm:bulletEnabled val="1"/>
        </dgm:presLayoutVars>
      </dgm:prSet>
      <dgm:spPr/>
    </dgm:pt>
    <dgm:pt modelId="{941CEEC2-9D80-4225-94F2-C98F9E52A29A}" type="pres">
      <dgm:prSet presAssocID="{7724DC1A-435B-45D8-BAA6-CE8F661F97CC}" presName="Name13" presStyleLbl="parChTrans1D2" presStyleIdx="1" presStyleCnt="26"/>
      <dgm:spPr/>
    </dgm:pt>
    <dgm:pt modelId="{E278C309-6445-41B9-B2C3-2CEEADE5BFD2}" type="pres">
      <dgm:prSet presAssocID="{57EE50FB-5327-4BCB-BDC6-908A98C99DE5}" presName="childText" presStyleLbl="bgAcc1" presStyleIdx="1" presStyleCnt="26">
        <dgm:presLayoutVars>
          <dgm:bulletEnabled val="1"/>
        </dgm:presLayoutVars>
      </dgm:prSet>
      <dgm:spPr/>
    </dgm:pt>
    <dgm:pt modelId="{CD35C3EE-7BCB-47F9-A4C8-398A808657B0}" type="pres">
      <dgm:prSet presAssocID="{2B19AA90-62B7-45D6-A0A6-155A63F60AC8}" presName="Name13" presStyleLbl="parChTrans1D2" presStyleIdx="2" presStyleCnt="26"/>
      <dgm:spPr/>
    </dgm:pt>
    <dgm:pt modelId="{21FAE53B-F1FD-4A0F-8E06-1B13D0A398C4}" type="pres">
      <dgm:prSet presAssocID="{672CF3D0-CFAE-418C-9AC7-2AD273033F78}" presName="childText" presStyleLbl="bgAcc1" presStyleIdx="2" presStyleCnt="26">
        <dgm:presLayoutVars>
          <dgm:bulletEnabled val="1"/>
        </dgm:presLayoutVars>
      </dgm:prSet>
      <dgm:spPr/>
    </dgm:pt>
    <dgm:pt modelId="{A9D1D96C-F7AC-4DC0-B3E0-4817352A5219}" type="pres">
      <dgm:prSet presAssocID="{20FCA4B3-3EFA-4BF1-B41C-F42C7C473CDC}" presName="Name13" presStyleLbl="parChTrans1D2" presStyleIdx="3" presStyleCnt="26"/>
      <dgm:spPr/>
    </dgm:pt>
    <dgm:pt modelId="{C72D18EC-E0AC-46CD-A586-F0CDF07E148F}" type="pres">
      <dgm:prSet presAssocID="{C3ECBDF3-4886-4B8C-9D42-DC166C22BD64}" presName="childText" presStyleLbl="bgAcc1" presStyleIdx="3" presStyleCnt="26">
        <dgm:presLayoutVars>
          <dgm:bulletEnabled val="1"/>
        </dgm:presLayoutVars>
      </dgm:prSet>
      <dgm:spPr/>
    </dgm:pt>
    <dgm:pt modelId="{68306487-8671-48F1-8467-BEDAD653FA81}" type="pres">
      <dgm:prSet presAssocID="{D4B7ED0F-B679-450A-AA9E-749211244F5F}" presName="Name13" presStyleLbl="parChTrans1D2" presStyleIdx="4" presStyleCnt="26"/>
      <dgm:spPr/>
    </dgm:pt>
    <dgm:pt modelId="{0C272D72-1795-49CF-A838-3A6A3E171DC0}" type="pres">
      <dgm:prSet presAssocID="{73C3B10B-2A1E-4FF4-97AF-6D0BA6E18E6A}" presName="childText" presStyleLbl="bgAcc1" presStyleIdx="4" presStyleCnt="26">
        <dgm:presLayoutVars>
          <dgm:bulletEnabled val="1"/>
        </dgm:presLayoutVars>
      </dgm:prSet>
      <dgm:spPr/>
    </dgm:pt>
    <dgm:pt modelId="{774889BC-5289-43C0-A5D4-7FE33D49D2C3}" type="pres">
      <dgm:prSet presAssocID="{C7696F59-B90C-47A9-B67B-CCA544582E01}" presName="Name13" presStyleLbl="parChTrans1D2" presStyleIdx="5" presStyleCnt="26"/>
      <dgm:spPr/>
    </dgm:pt>
    <dgm:pt modelId="{2710DE76-933C-48C6-9641-E76218C3AEFA}" type="pres">
      <dgm:prSet presAssocID="{386E987E-3F14-42A0-B102-2A8FF874A2B6}" presName="childText" presStyleLbl="bgAcc1" presStyleIdx="5" presStyleCnt="26">
        <dgm:presLayoutVars>
          <dgm:bulletEnabled val="1"/>
        </dgm:presLayoutVars>
      </dgm:prSet>
      <dgm:spPr/>
    </dgm:pt>
    <dgm:pt modelId="{95C45B52-628B-43D9-B25F-2EE97A5B2F30}" type="pres">
      <dgm:prSet presAssocID="{F3973C0E-4A84-44B2-9582-1BC97AF388ED}" presName="Name13" presStyleLbl="parChTrans1D2" presStyleIdx="6" presStyleCnt="26"/>
      <dgm:spPr/>
    </dgm:pt>
    <dgm:pt modelId="{BAF12959-2F04-4FF9-A571-C4E31C55C1B1}" type="pres">
      <dgm:prSet presAssocID="{325848AC-7D5C-42A6-AB70-BD627FBD4EED}" presName="childText" presStyleLbl="bgAcc1" presStyleIdx="6" presStyleCnt="26">
        <dgm:presLayoutVars>
          <dgm:bulletEnabled val="1"/>
        </dgm:presLayoutVars>
      </dgm:prSet>
      <dgm:spPr/>
    </dgm:pt>
    <dgm:pt modelId="{6B166D7F-7AA1-4364-ACBA-CE780F48D4BF}" type="pres">
      <dgm:prSet presAssocID="{37A80ECF-084D-40BD-97FE-12DAF2B2B637}" presName="root" presStyleCnt="0"/>
      <dgm:spPr/>
    </dgm:pt>
    <dgm:pt modelId="{71757B04-40A1-4B1A-B071-5CE4055162AD}" type="pres">
      <dgm:prSet presAssocID="{37A80ECF-084D-40BD-97FE-12DAF2B2B637}" presName="rootComposite" presStyleCnt="0"/>
      <dgm:spPr/>
    </dgm:pt>
    <dgm:pt modelId="{A315063B-5A55-4177-9A25-8F3C1395078F}" type="pres">
      <dgm:prSet presAssocID="{37A80ECF-084D-40BD-97FE-12DAF2B2B637}" presName="rootText" presStyleLbl="node1" presStyleIdx="1" presStyleCnt="6"/>
      <dgm:spPr/>
    </dgm:pt>
    <dgm:pt modelId="{61ED7C28-B536-4589-93B2-C00F029E5A21}" type="pres">
      <dgm:prSet presAssocID="{37A80ECF-084D-40BD-97FE-12DAF2B2B637}" presName="rootConnector" presStyleLbl="node1" presStyleIdx="1" presStyleCnt="6"/>
      <dgm:spPr/>
    </dgm:pt>
    <dgm:pt modelId="{97FD7C10-3FFA-4D83-9FE6-C0D2BF1E972D}" type="pres">
      <dgm:prSet presAssocID="{37A80ECF-084D-40BD-97FE-12DAF2B2B637}" presName="childShape" presStyleCnt="0"/>
      <dgm:spPr/>
    </dgm:pt>
    <dgm:pt modelId="{E7FCE88F-9E8F-4A0E-92BA-615ECE5ACEF5}" type="pres">
      <dgm:prSet presAssocID="{E97F85EF-5D24-4742-95B5-09B9809EB384}" presName="Name13" presStyleLbl="parChTrans1D2" presStyleIdx="7" presStyleCnt="26"/>
      <dgm:spPr/>
    </dgm:pt>
    <dgm:pt modelId="{6C02F20F-FCC1-44F5-9663-CA2156DAF408}" type="pres">
      <dgm:prSet presAssocID="{453AEDD4-E4D8-4BCC-8D01-138E0FAE452B}" presName="childText" presStyleLbl="bgAcc1" presStyleIdx="7" presStyleCnt="26">
        <dgm:presLayoutVars>
          <dgm:bulletEnabled val="1"/>
        </dgm:presLayoutVars>
      </dgm:prSet>
      <dgm:spPr/>
    </dgm:pt>
    <dgm:pt modelId="{32B0B562-F188-45B7-A518-BC3C36AE44DB}" type="pres">
      <dgm:prSet presAssocID="{629666FA-107A-408B-A3EE-0610D33DCA82}" presName="Name13" presStyleLbl="parChTrans1D2" presStyleIdx="8" presStyleCnt="26"/>
      <dgm:spPr/>
    </dgm:pt>
    <dgm:pt modelId="{A57F5FF3-8B6D-4342-93CB-E47FFFB36635}" type="pres">
      <dgm:prSet presAssocID="{2A0608AA-E645-4E22-87BD-21B89A708C08}" presName="childText" presStyleLbl="bgAcc1" presStyleIdx="8" presStyleCnt="26">
        <dgm:presLayoutVars>
          <dgm:bulletEnabled val="1"/>
        </dgm:presLayoutVars>
      </dgm:prSet>
      <dgm:spPr/>
    </dgm:pt>
    <dgm:pt modelId="{46CADF9F-8730-4DD8-BEED-A2C01A4C9E2C}" type="pres">
      <dgm:prSet presAssocID="{FD1F1D51-FF2F-4192-917B-3E1B6D7A5775}" presName="Name13" presStyleLbl="parChTrans1D2" presStyleIdx="9" presStyleCnt="26"/>
      <dgm:spPr/>
    </dgm:pt>
    <dgm:pt modelId="{1B404782-D3F1-4409-A463-ADFB8E4729B5}" type="pres">
      <dgm:prSet presAssocID="{D7AC17B3-6216-4C1B-9F7E-070C40AD5E59}" presName="childText" presStyleLbl="bgAcc1" presStyleIdx="9" presStyleCnt="26">
        <dgm:presLayoutVars>
          <dgm:bulletEnabled val="1"/>
        </dgm:presLayoutVars>
      </dgm:prSet>
      <dgm:spPr/>
    </dgm:pt>
    <dgm:pt modelId="{E5D64C5C-D6AF-4C2A-B3B6-77A798452EAB}" type="pres">
      <dgm:prSet presAssocID="{BAB5D587-213E-425F-8283-B4559A2B5DAF}" presName="root" presStyleCnt="0"/>
      <dgm:spPr/>
    </dgm:pt>
    <dgm:pt modelId="{2BC49310-A33A-4761-BA33-2ECB1CA037EB}" type="pres">
      <dgm:prSet presAssocID="{BAB5D587-213E-425F-8283-B4559A2B5DAF}" presName="rootComposite" presStyleCnt="0"/>
      <dgm:spPr/>
    </dgm:pt>
    <dgm:pt modelId="{A246DB18-5AF6-456A-A54F-2DB6014F646E}" type="pres">
      <dgm:prSet presAssocID="{BAB5D587-213E-425F-8283-B4559A2B5DAF}" presName="rootText" presStyleLbl="node1" presStyleIdx="2" presStyleCnt="6"/>
      <dgm:spPr/>
    </dgm:pt>
    <dgm:pt modelId="{68D74C6A-F523-4E9C-BABF-5265E4B0D1F4}" type="pres">
      <dgm:prSet presAssocID="{BAB5D587-213E-425F-8283-B4559A2B5DAF}" presName="rootConnector" presStyleLbl="node1" presStyleIdx="2" presStyleCnt="6"/>
      <dgm:spPr/>
    </dgm:pt>
    <dgm:pt modelId="{0CD1AB52-73E2-4ECF-B771-35F9625346C9}" type="pres">
      <dgm:prSet presAssocID="{BAB5D587-213E-425F-8283-B4559A2B5DAF}" presName="childShape" presStyleCnt="0"/>
      <dgm:spPr/>
    </dgm:pt>
    <dgm:pt modelId="{90DD5B75-E056-403F-8FBC-01C9E1C0ED9E}" type="pres">
      <dgm:prSet presAssocID="{FA3C6255-DEA1-47F2-8E69-5724192B4826}" presName="Name13" presStyleLbl="parChTrans1D2" presStyleIdx="10" presStyleCnt="26"/>
      <dgm:spPr/>
    </dgm:pt>
    <dgm:pt modelId="{3AFD8B7B-306E-4F79-B102-14878CB82E7E}" type="pres">
      <dgm:prSet presAssocID="{0A499B6B-C54E-43AA-898A-5141BED9F248}" presName="childText" presStyleLbl="bgAcc1" presStyleIdx="10" presStyleCnt="26">
        <dgm:presLayoutVars>
          <dgm:bulletEnabled val="1"/>
        </dgm:presLayoutVars>
      </dgm:prSet>
      <dgm:spPr/>
    </dgm:pt>
    <dgm:pt modelId="{9463F69F-8BEF-466E-98D1-F927031A98FF}" type="pres">
      <dgm:prSet presAssocID="{0C209769-A428-4AE1-B639-2D2743F5FE76}" presName="Name13" presStyleLbl="parChTrans1D2" presStyleIdx="11" presStyleCnt="26"/>
      <dgm:spPr/>
    </dgm:pt>
    <dgm:pt modelId="{6CFEE4EF-79F2-4D79-9F06-33099247A278}" type="pres">
      <dgm:prSet presAssocID="{77159B93-0238-40B9-9EF1-8005F2685008}" presName="childText" presStyleLbl="bgAcc1" presStyleIdx="11" presStyleCnt="26">
        <dgm:presLayoutVars>
          <dgm:bulletEnabled val="1"/>
        </dgm:presLayoutVars>
      </dgm:prSet>
      <dgm:spPr/>
    </dgm:pt>
    <dgm:pt modelId="{FC50F485-459A-4474-A1A4-0AC7BCF6DAA3}" type="pres">
      <dgm:prSet presAssocID="{4CC4E0D4-6017-4A16-BFCE-73C27B4E8E0A}" presName="Name13" presStyleLbl="parChTrans1D2" presStyleIdx="12" presStyleCnt="26"/>
      <dgm:spPr/>
    </dgm:pt>
    <dgm:pt modelId="{3DADD182-A3B2-4BF8-B3A2-5A2BDD5D5BCB}" type="pres">
      <dgm:prSet presAssocID="{17A5DFCC-881F-4DD9-9518-5D45134915DA}" presName="childText" presStyleLbl="bgAcc1" presStyleIdx="12" presStyleCnt="26">
        <dgm:presLayoutVars>
          <dgm:bulletEnabled val="1"/>
        </dgm:presLayoutVars>
      </dgm:prSet>
      <dgm:spPr/>
    </dgm:pt>
    <dgm:pt modelId="{9F7D6839-6E77-4280-931C-9CB0CF744723}" type="pres">
      <dgm:prSet presAssocID="{92F030FB-6CBA-48E2-8403-84E6280169B3}" presName="Name13" presStyleLbl="parChTrans1D2" presStyleIdx="13" presStyleCnt="26"/>
      <dgm:spPr/>
    </dgm:pt>
    <dgm:pt modelId="{B2819C9A-6F07-4B4A-AEFA-A1E4318FC2F8}" type="pres">
      <dgm:prSet presAssocID="{127B5B76-FD71-4873-83BB-8F8E240B04A3}" presName="childText" presStyleLbl="bgAcc1" presStyleIdx="13" presStyleCnt="26">
        <dgm:presLayoutVars>
          <dgm:bulletEnabled val="1"/>
        </dgm:presLayoutVars>
      </dgm:prSet>
      <dgm:spPr/>
    </dgm:pt>
    <dgm:pt modelId="{A7BC560F-8F05-4AC6-900F-FD4AF4AF9FCE}" type="pres">
      <dgm:prSet presAssocID="{7127FDC1-46E6-4084-8ECD-1132D044F981}" presName="root" presStyleCnt="0"/>
      <dgm:spPr/>
    </dgm:pt>
    <dgm:pt modelId="{17F14BA4-1950-4CD2-B375-567E6108D2A0}" type="pres">
      <dgm:prSet presAssocID="{7127FDC1-46E6-4084-8ECD-1132D044F981}" presName="rootComposite" presStyleCnt="0"/>
      <dgm:spPr/>
    </dgm:pt>
    <dgm:pt modelId="{86CDF418-B370-4C2C-A348-516DF136D38C}" type="pres">
      <dgm:prSet presAssocID="{7127FDC1-46E6-4084-8ECD-1132D044F981}" presName="rootText" presStyleLbl="node1" presStyleIdx="3" presStyleCnt="6"/>
      <dgm:spPr/>
    </dgm:pt>
    <dgm:pt modelId="{20FAA844-3E25-4652-B13D-028196E94CE4}" type="pres">
      <dgm:prSet presAssocID="{7127FDC1-46E6-4084-8ECD-1132D044F981}" presName="rootConnector" presStyleLbl="node1" presStyleIdx="3" presStyleCnt="6"/>
      <dgm:spPr/>
    </dgm:pt>
    <dgm:pt modelId="{F78C7ABF-562D-4E79-BD7A-4E9CC5B87DE4}" type="pres">
      <dgm:prSet presAssocID="{7127FDC1-46E6-4084-8ECD-1132D044F981}" presName="childShape" presStyleCnt="0"/>
      <dgm:spPr/>
    </dgm:pt>
    <dgm:pt modelId="{C79889BE-83AB-4200-B791-60DEB9C9C850}" type="pres">
      <dgm:prSet presAssocID="{9AB529C2-8FD6-4BD8-92B5-A49EE4579405}" presName="Name13" presStyleLbl="parChTrans1D2" presStyleIdx="14" presStyleCnt="26"/>
      <dgm:spPr/>
    </dgm:pt>
    <dgm:pt modelId="{316DF2F6-BFD6-40D0-A544-93304956BA44}" type="pres">
      <dgm:prSet presAssocID="{CE9A6442-6ACF-49D2-A6E4-4E2D84165D21}" presName="childText" presStyleLbl="bgAcc1" presStyleIdx="14" presStyleCnt="26">
        <dgm:presLayoutVars>
          <dgm:bulletEnabled val="1"/>
        </dgm:presLayoutVars>
      </dgm:prSet>
      <dgm:spPr/>
    </dgm:pt>
    <dgm:pt modelId="{AD22A16F-1C15-4D7C-B2E5-1940AE1EB9F1}" type="pres">
      <dgm:prSet presAssocID="{D74825E2-D993-4941-A63C-63B8C1A984C9}" presName="Name13" presStyleLbl="parChTrans1D2" presStyleIdx="15" presStyleCnt="26"/>
      <dgm:spPr/>
    </dgm:pt>
    <dgm:pt modelId="{22B9A2B4-271A-4DAF-A7D7-07E66C523C43}" type="pres">
      <dgm:prSet presAssocID="{EC0CD944-A6AA-48EF-9575-828275AF2B6C}" presName="childText" presStyleLbl="bgAcc1" presStyleIdx="15" presStyleCnt="26">
        <dgm:presLayoutVars>
          <dgm:bulletEnabled val="1"/>
        </dgm:presLayoutVars>
      </dgm:prSet>
      <dgm:spPr/>
    </dgm:pt>
    <dgm:pt modelId="{C13FCA6C-F61C-4FC6-9B60-8CAED5ABCE29}" type="pres">
      <dgm:prSet presAssocID="{D7A1A9AE-FE54-4DD3-970F-D82A55E762EA}" presName="Name13" presStyleLbl="parChTrans1D2" presStyleIdx="16" presStyleCnt="26"/>
      <dgm:spPr/>
    </dgm:pt>
    <dgm:pt modelId="{465E717F-EC22-45DD-8A3E-89D77F0BA701}" type="pres">
      <dgm:prSet presAssocID="{01573E2B-8925-457A-A01B-7346FE0EB49B}" presName="childText" presStyleLbl="bgAcc1" presStyleIdx="16" presStyleCnt="26">
        <dgm:presLayoutVars>
          <dgm:bulletEnabled val="1"/>
        </dgm:presLayoutVars>
      </dgm:prSet>
      <dgm:spPr/>
    </dgm:pt>
    <dgm:pt modelId="{B28050C8-47B2-47D5-A803-D9C3617A087F}" type="pres">
      <dgm:prSet presAssocID="{8B473928-3D3F-415C-8FD9-1C98325CE757}" presName="root" presStyleCnt="0"/>
      <dgm:spPr/>
    </dgm:pt>
    <dgm:pt modelId="{01658F8D-E1BA-420D-A476-A882D3B48005}" type="pres">
      <dgm:prSet presAssocID="{8B473928-3D3F-415C-8FD9-1C98325CE757}" presName="rootComposite" presStyleCnt="0"/>
      <dgm:spPr/>
    </dgm:pt>
    <dgm:pt modelId="{48057868-87F8-41B4-92AF-8FA2009EDEBB}" type="pres">
      <dgm:prSet presAssocID="{8B473928-3D3F-415C-8FD9-1C98325CE757}" presName="rootText" presStyleLbl="node1" presStyleIdx="4" presStyleCnt="6"/>
      <dgm:spPr/>
    </dgm:pt>
    <dgm:pt modelId="{99817CD0-DC4A-4A12-B82E-F7FBB25A2591}" type="pres">
      <dgm:prSet presAssocID="{8B473928-3D3F-415C-8FD9-1C98325CE757}" presName="rootConnector" presStyleLbl="node1" presStyleIdx="4" presStyleCnt="6"/>
      <dgm:spPr/>
    </dgm:pt>
    <dgm:pt modelId="{0CCA06C0-CBBE-4461-AE91-FBCDE9B1DADC}" type="pres">
      <dgm:prSet presAssocID="{8B473928-3D3F-415C-8FD9-1C98325CE757}" presName="childShape" presStyleCnt="0"/>
      <dgm:spPr/>
    </dgm:pt>
    <dgm:pt modelId="{F2DCB246-A364-4FBF-A2AE-D7432D93746D}" type="pres">
      <dgm:prSet presAssocID="{29E648BA-AFA6-4B5B-A915-D165BEC7FB34}" presName="Name13" presStyleLbl="parChTrans1D2" presStyleIdx="17" presStyleCnt="26"/>
      <dgm:spPr/>
    </dgm:pt>
    <dgm:pt modelId="{4A7115C4-61DA-460B-BC2D-64B83383E477}" type="pres">
      <dgm:prSet presAssocID="{CA14FBB9-DB83-47CF-A5AB-2F9D0D5663FE}" presName="childText" presStyleLbl="bgAcc1" presStyleIdx="17" presStyleCnt="26">
        <dgm:presLayoutVars>
          <dgm:bulletEnabled val="1"/>
        </dgm:presLayoutVars>
      </dgm:prSet>
      <dgm:spPr/>
    </dgm:pt>
    <dgm:pt modelId="{FE9F6454-F25F-4595-9A2A-430D3B51D7D5}" type="pres">
      <dgm:prSet presAssocID="{15551B22-6536-42DB-AC9A-3BD827BFED6B}" presName="Name13" presStyleLbl="parChTrans1D2" presStyleIdx="18" presStyleCnt="26"/>
      <dgm:spPr/>
    </dgm:pt>
    <dgm:pt modelId="{6B6899FD-956F-4662-991D-09AAA8E27222}" type="pres">
      <dgm:prSet presAssocID="{21753482-21EB-437F-B133-E917D7F6F460}" presName="childText" presStyleLbl="bgAcc1" presStyleIdx="18" presStyleCnt="26">
        <dgm:presLayoutVars>
          <dgm:bulletEnabled val="1"/>
        </dgm:presLayoutVars>
      </dgm:prSet>
      <dgm:spPr/>
    </dgm:pt>
    <dgm:pt modelId="{F92A8692-1CC4-4C4E-B45D-27E476AF0715}" type="pres">
      <dgm:prSet presAssocID="{8380EC62-4F2A-4CA5-8207-684325B70245}" presName="Name13" presStyleLbl="parChTrans1D2" presStyleIdx="19" presStyleCnt="26"/>
      <dgm:spPr/>
    </dgm:pt>
    <dgm:pt modelId="{92CF5978-A9BD-4433-BC00-21C6D1A89F73}" type="pres">
      <dgm:prSet presAssocID="{60BA18AA-2EAA-4479-B9E7-F16AEFAC6285}" presName="childText" presStyleLbl="bgAcc1" presStyleIdx="19" presStyleCnt="26">
        <dgm:presLayoutVars>
          <dgm:bulletEnabled val="1"/>
        </dgm:presLayoutVars>
      </dgm:prSet>
      <dgm:spPr/>
    </dgm:pt>
    <dgm:pt modelId="{C17762E8-D3C5-4096-B405-88DFCC0F5EEF}" type="pres">
      <dgm:prSet presAssocID="{CBF1C619-E43C-40CB-B79B-8BF8E70B097E}" presName="Name13" presStyleLbl="parChTrans1D2" presStyleIdx="20" presStyleCnt="26"/>
      <dgm:spPr/>
    </dgm:pt>
    <dgm:pt modelId="{A05A8A3C-F625-427D-83BF-151DE1C80ABF}" type="pres">
      <dgm:prSet presAssocID="{B72CCB75-1DEA-434C-9A43-999E558B320B}" presName="childText" presStyleLbl="bgAcc1" presStyleIdx="20" presStyleCnt="26">
        <dgm:presLayoutVars>
          <dgm:bulletEnabled val="1"/>
        </dgm:presLayoutVars>
      </dgm:prSet>
      <dgm:spPr/>
    </dgm:pt>
    <dgm:pt modelId="{B1072CE3-DDD8-4F73-9D13-ECC14CA95499}" type="pres">
      <dgm:prSet presAssocID="{35CE2F6E-DD44-423B-8C03-106A98BBDC79}" presName="Name13" presStyleLbl="parChTrans1D2" presStyleIdx="21" presStyleCnt="26"/>
      <dgm:spPr/>
    </dgm:pt>
    <dgm:pt modelId="{FA87B43B-EE1A-45D0-B6BE-421682ED8A5F}" type="pres">
      <dgm:prSet presAssocID="{8D15CF8B-2DF7-4723-A5DA-50A7129DED26}" presName="childText" presStyleLbl="bgAcc1" presStyleIdx="21" presStyleCnt="26">
        <dgm:presLayoutVars>
          <dgm:bulletEnabled val="1"/>
        </dgm:presLayoutVars>
      </dgm:prSet>
      <dgm:spPr/>
    </dgm:pt>
    <dgm:pt modelId="{DFCF3DBA-A008-4699-9D11-133C818CA422}" type="pres">
      <dgm:prSet presAssocID="{5F3EC9AE-31CC-4D7C-8F9B-117E3DFB9D0E}" presName="root" presStyleCnt="0"/>
      <dgm:spPr/>
    </dgm:pt>
    <dgm:pt modelId="{05657111-AD0C-4010-BC35-FFCCF0813106}" type="pres">
      <dgm:prSet presAssocID="{5F3EC9AE-31CC-4D7C-8F9B-117E3DFB9D0E}" presName="rootComposite" presStyleCnt="0"/>
      <dgm:spPr/>
    </dgm:pt>
    <dgm:pt modelId="{44488F02-0178-4683-AF9E-F9E8FAE504FB}" type="pres">
      <dgm:prSet presAssocID="{5F3EC9AE-31CC-4D7C-8F9B-117E3DFB9D0E}" presName="rootText" presStyleLbl="node1" presStyleIdx="5" presStyleCnt="6"/>
      <dgm:spPr/>
    </dgm:pt>
    <dgm:pt modelId="{67A6AFDF-9311-416D-8748-DD4C66B87EE4}" type="pres">
      <dgm:prSet presAssocID="{5F3EC9AE-31CC-4D7C-8F9B-117E3DFB9D0E}" presName="rootConnector" presStyleLbl="node1" presStyleIdx="5" presStyleCnt="6"/>
      <dgm:spPr/>
    </dgm:pt>
    <dgm:pt modelId="{924415E1-0FA5-4A6A-B9CA-27F1CA2F857C}" type="pres">
      <dgm:prSet presAssocID="{5F3EC9AE-31CC-4D7C-8F9B-117E3DFB9D0E}" presName="childShape" presStyleCnt="0"/>
      <dgm:spPr/>
    </dgm:pt>
    <dgm:pt modelId="{D0DE3637-51C0-4DBB-91FA-ACBFE553AC12}" type="pres">
      <dgm:prSet presAssocID="{94EDCCF4-AE37-450C-8022-55B5D68A9A56}" presName="Name13" presStyleLbl="parChTrans1D2" presStyleIdx="22" presStyleCnt="26"/>
      <dgm:spPr/>
    </dgm:pt>
    <dgm:pt modelId="{322E64B2-11CC-47BD-A8FE-A5D02E681B82}" type="pres">
      <dgm:prSet presAssocID="{3F5B0290-F702-4771-B1D0-4DC1CAD610E7}" presName="childText" presStyleLbl="bgAcc1" presStyleIdx="22" presStyleCnt="26">
        <dgm:presLayoutVars>
          <dgm:bulletEnabled val="1"/>
        </dgm:presLayoutVars>
      </dgm:prSet>
      <dgm:spPr/>
    </dgm:pt>
    <dgm:pt modelId="{997A3AA4-5737-40B3-B0A2-6EAC620A3565}" type="pres">
      <dgm:prSet presAssocID="{12B7E9B1-40BB-48B3-9192-7874EC6EEE72}" presName="Name13" presStyleLbl="parChTrans1D2" presStyleIdx="23" presStyleCnt="26"/>
      <dgm:spPr/>
    </dgm:pt>
    <dgm:pt modelId="{CE08E226-3858-45FC-A2B4-67100ABD1E5D}" type="pres">
      <dgm:prSet presAssocID="{EB081413-90FD-4BC4-9B5B-789619479B4C}" presName="childText" presStyleLbl="bgAcc1" presStyleIdx="23" presStyleCnt="26">
        <dgm:presLayoutVars>
          <dgm:bulletEnabled val="1"/>
        </dgm:presLayoutVars>
      </dgm:prSet>
      <dgm:spPr/>
    </dgm:pt>
    <dgm:pt modelId="{EC5ED8B7-D29E-4E85-88C5-CC2FA5229F8A}" type="pres">
      <dgm:prSet presAssocID="{9FF4C521-20FB-4918-8E48-51FE6DA205E8}" presName="Name13" presStyleLbl="parChTrans1D2" presStyleIdx="24" presStyleCnt="26"/>
      <dgm:spPr/>
    </dgm:pt>
    <dgm:pt modelId="{1BE3ED7F-D9ED-4D2C-A869-C7DF5CE645E9}" type="pres">
      <dgm:prSet presAssocID="{34CB0348-CF09-4886-9D16-3199BF3B85F3}" presName="childText" presStyleLbl="bgAcc1" presStyleIdx="24" presStyleCnt="26">
        <dgm:presLayoutVars>
          <dgm:bulletEnabled val="1"/>
        </dgm:presLayoutVars>
      </dgm:prSet>
      <dgm:spPr/>
    </dgm:pt>
    <dgm:pt modelId="{D2E9CC57-8823-47E9-82CA-83DEF01B2CEB}" type="pres">
      <dgm:prSet presAssocID="{DD536B31-7B08-40AF-90CA-A98173632CFD}" presName="Name13" presStyleLbl="parChTrans1D2" presStyleIdx="25" presStyleCnt="26"/>
      <dgm:spPr/>
    </dgm:pt>
    <dgm:pt modelId="{883C7BC4-E764-4193-8570-5EF87BD0EBD0}" type="pres">
      <dgm:prSet presAssocID="{AE4B95E1-B5D8-497E-A1DA-3F1875F07636}" presName="childText" presStyleLbl="bgAcc1" presStyleIdx="25" presStyleCnt="26">
        <dgm:presLayoutVars>
          <dgm:bulletEnabled val="1"/>
        </dgm:presLayoutVars>
      </dgm:prSet>
      <dgm:spPr/>
    </dgm:pt>
  </dgm:ptLst>
  <dgm:cxnLst>
    <dgm:cxn modelId="{F457FD07-8097-466F-BF4E-B9C2FD0CF91E}" srcId="{8B473928-3D3F-415C-8FD9-1C98325CE757}" destId="{CA14FBB9-DB83-47CF-A5AB-2F9D0D5663FE}" srcOrd="0" destOrd="0" parTransId="{29E648BA-AFA6-4B5B-A915-D165BEC7FB34}" sibTransId="{09E63C35-DCD9-4D4E-869D-F81149811857}"/>
    <dgm:cxn modelId="{E4DD6F09-7A6F-4904-AA7E-961F0D60BF07}" type="presOf" srcId="{8380EC62-4F2A-4CA5-8207-684325B70245}" destId="{F92A8692-1CC4-4C4E-B45D-27E476AF0715}" srcOrd="0" destOrd="0" presId="urn:microsoft.com/office/officeart/2005/8/layout/hierarchy3"/>
    <dgm:cxn modelId="{ECF13610-8848-4258-822D-452115DF84DF}" srcId="{8B473928-3D3F-415C-8FD9-1C98325CE757}" destId="{B72CCB75-1DEA-434C-9A43-999E558B320B}" srcOrd="3" destOrd="0" parTransId="{CBF1C619-E43C-40CB-B79B-8BF8E70B097E}" sibTransId="{CE2393BD-34E9-4EA6-A6DD-7570E380F7F1}"/>
    <dgm:cxn modelId="{7F0ABD10-AF10-4EEE-BD6E-274DA4DE5A11}" type="presOf" srcId="{B4BF072D-C87C-48A3-AF54-98D9B9B9E39F}" destId="{05A29305-F907-4C92-A5FB-74A534D46CA0}" srcOrd="0" destOrd="0" presId="urn:microsoft.com/office/officeart/2005/8/layout/hierarchy3"/>
    <dgm:cxn modelId="{C89A6918-DA73-4954-A7D7-DF2E5520E5E8}" type="presOf" srcId="{8B473928-3D3F-415C-8FD9-1C98325CE757}" destId="{48057868-87F8-41B4-92AF-8FA2009EDEBB}" srcOrd="0" destOrd="0" presId="urn:microsoft.com/office/officeart/2005/8/layout/hierarchy3"/>
    <dgm:cxn modelId="{2DB3EB19-605C-419E-9207-66F0B9D00651}" type="presOf" srcId="{9AD54D8E-46CB-4194-BCBC-43245F26C259}" destId="{56016F56-434A-4A88-8CB5-E57A1096E50D}" srcOrd="1" destOrd="0" presId="urn:microsoft.com/office/officeart/2005/8/layout/hierarchy3"/>
    <dgm:cxn modelId="{586CA41A-FB22-4AEE-8153-DF1E3744FF51}" type="presOf" srcId="{0C209769-A428-4AE1-B639-2D2743F5FE76}" destId="{9463F69F-8BEF-466E-98D1-F927031A98FF}" srcOrd="0" destOrd="0" presId="urn:microsoft.com/office/officeart/2005/8/layout/hierarchy3"/>
    <dgm:cxn modelId="{D3B99424-35B3-4E9D-BA26-186730878760}" type="presOf" srcId="{92F030FB-6CBA-48E2-8403-84E6280169B3}" destId="{9F7D6839-6E77-4280-931C-9CB0CF744723}" srcOrd="0" destOrd="0" presId="urn:microsoft.com/office/officeart/2005/8/layout/hierarchy3"/>
    <dgm:cxn modelId="{4297E124-0141-468E-A3E6-54B3F35C90A5}" type="presOf" srcId="{EB081413-90FD-4BC4-9B5B-789619479B4C}" destId="{CE08E226-3858-45FC-A2B4-67100ABD1E5D}" srcOrd="0" destOrd="0" presId="urn:microsoft.com/office/officeart/2005/8/layout/hierarchy3"/>
    <dgm:cxn modelId="{7C4B6127-627B-4712-9115-CC35E900DF13}" type="presOf" srcId="{B72CCB75-1DEA-434C-9A43-999E558B320B}" destId="{A05A8A3C-F625-427D-83BF-151DE1C80ABF}" srcOrd="0" destOrd="0" presId="urn:microsoft.com/office/officeart/2005/8/layout/hierarchy3"/>
    <dgm:cxn modelId="{AEA9DD2D-0254-4445-9FFE-6803D66FDFD8}" type="presOf" srcId="{CBF1C619-E43C-40CB-B79B-8BF8E70B097E}" destId="{C17762E8-D3C5-4096-B405-88DFCC0F5EEF}" srcOrd="0" destOrd="0" presId="urn:microsoft.com/office/officeart/2005/8/layout/hierarchy3"/>
    <dgm:cxn modelId="{B3C2B633-4A1F-4C5C-BFF8-C7581842D2C3}" type="presOf" srcId="{12B7E9B1-40BB-48B3-9192-7874EC6EEE72}" destId="{997A3AA4-5737-40B3-B0A2-6EAC620A3565}" srcOrd="0" destOrd="0" presId="urn:microsoft.com/office/officeart/2005/8/layout/hierarchy3"/>
    <dgm:cxn modelId="{382B5936-BEDA-4440-9614-7F9A400284D1}" type="presOf" srcId="{35CE2F6E-DD44-423B-8C03-106A98BBDC79}" destId="{B1072CE3-DDD8-4F73-9D13-ECC14CA95499}" srcOrd="0" destOrd="0" presId="urn:microsoft.com/office/officeart/2005/8/layout/hierarchy3"/>
    <dgm:cxn modelId="{D07E0F3A-DF2A-4599-8939-E4AAAEA2856C}" srcId="{B4BF072D-C87C-48A3-AF54-98D9B9B9E39F}" destId="{7127FDC1-46E6-4084-8ECD-1132D044F981}" srcOrd="3" destOrd="0" parTransId="{999A18C9-7784-4EA0-972D-C94E907A5EC8}" sibTransId="{D8756F40-E520-4C1B-8B0F-996391E25771}"/>
    <dgm:cxn modelId="{50C7813A-F0E8-4967-9EFD-B961C23A343E}" type="presOf" srcId="{57EE50FB-5327-4BCB-BDC6-908A98C99DE5}" destId="{E278C309-6445-41B9-B2C3-2CEEADE5BFD2}" srcOrd="0" destOrd="0" presId="urn:microsoft.com/office/officeart/2005/8/layout/hierarchy3"/>
    <dgm:cxn modelId="{05BFC63D-A375-4D78-884C-FEF4D75DC259}" type="presOf" srcId="{37A80ECF-084D-40BD-97FE-12DAF2B2B637}" destId="{A315063B-5A55-4177-9A25-8F3C1395078F}" srcOrd="0" destOrd="0" presId="urn:microsoft.com/office/officeart/2005/8/layout/hierarchy3"/>
    <dgm:cxn modelId="{5278E63E-E998-4BD7-8C82-33199CFA88AA}" type="presOf" srcId="{D74825E2-D993-4941-A63C-63B8C1A984C9}" destId="{AD22A16F-1C15-4D7C-B2E5-1940AE1EB9F1}" srcOrd="0" destOrd="0" presId="urn:microsoft.com/office/officeart/2005/8/layout/hierarchy3"/>
    <dgm:cxn modelId="{ED62385C-D927-41E3-8ACA-EE2280D49D0D}" type="presOf" srcId="{7724DC1A-435B-45D8-BAA6-CE8F661F97CC}" destId="{941CEEC2-9D80-4225-94F2-C98F9E52A29A}" srcOrd="0" destOrd="0" presId="urn:microsoft.com/office/officeart/2005/8/layout/hierarchy3"/>
    <dgm:cxn modelId="{BEF9775E-6E77-42D5-9F3F-5FC4042A515F}" srcId="{5F3EC9AE-31CC-4D7C-8F9B-117E3DFB9D0E}" destId="{3F5B0290-F702-4771-B1D0-4DC1CAD610E7}" srcOrd="0" destOrd="0" parTransId="{94EDCCF4-AE37-450C-8022-55B5D68A9A56}" sibTransId="{CDC4D144-26D0-47BA-B56D-7B6527D5655C}"/>
    <dgm:cxn modelId="{CCC78F5E-31EB-40E9-8648-C9995432D9B9}" type="presOf" srcId="{D7A1A9AE-FE54-4DD3-970F-D82A55E762EA}" destId="{C13FCA6C-F61C-4FC6-9B60-8CAED5ABCE29}" srcOrd="0" destOrd="0" presId="urn:microsoft.com/office/officeart/2005/8/layout/hierarchy3"/>
    <dgm:cxn modelId="{05A9E65F-61F3-47B5-91E6-D801FBA767F9}" srcId="{B4BF072D-C87C-48A3-AF54-98D9B9B9E39F}" destId="{37A80ECF-084D-40BD-97FE-12DAF2B2B637}" srcOrd="1" destOrd="0" parTransId="{3F887FA6-0A5D-4D78-99C6-E29ABDFC0C10}" sibTransId="{5B89DE42-D69A-42C8-BBA8-B9036A253CCD}"/>
    <dgm:cxn modelId="{D4715E62-6FD0-4438-A9CB-8C9C5F59F437}" type="presOf" srcId="{9FF4C521-20FB-4918-8E48-51FE6DA205E8}" destId="{EC5ED8B7-D29E-4E85-88C5-CC2FA5229F8A}" srcOrd="0" destOrd="0" presId="urn:microsoft.com/office/officeart/2005/8/layout/hierarchy3"/>
    <dgm:cxn modelId="{7963DF62-2568-4636-9320-680AE07FFA46}" type="presOf" srcId="{C3ECBDF3-4886-4B8C-9D42-DC166C22BD64}" destId="{C72D18EC-E0AC-46CD-A586-F0CDF07E148F}" srcOrd="0" destOrd="0" presId="urn:microsoft.com/office/officeart/2005/8/layout/hierarchy3"/>
    <dgm:cxn modelId="{E8730F65-ADE8-4EB9-9B20-1F238D36891B}" type="presOf" srcId="{60BA18AA-2EAA-4479-B9E7-F16AEFAC6285}" destId="{92CF5978-A9BD-4433-BC00-21C6D1A89F73}" srcOrd="0" destOrd="0" presId="urn:microsoft.com/office/officeart/2005/8/layout/hierarchy3"/>
    <dgm:cxn modelId="{25F26E67-843A-474D-8C56-B7ACB765D3BE}" type="presOf" srcId="{9AB529C2-8FD6-4BD8-92B5-A49EE4579405}" destId="{C79889BE-83AB-4200-B791-60DEB9C9C850}" srcOrd="0" destOrd="0" presId="urn:microsoft.com/office/officeart/2005/8/layout/hierarchy3"/>
    <dgm:cxn modelId="{5E764B48-B261-4538-8863-CED823607559}" type="presOf" srcId="{94EDCCF4-AE37-450C-8022-55B5D68A9A56}" destId="{D0DE3637-51C0-4DBB-91FA-ACBFE553AC12}" srcOrd="0" destOrd="0" presId="urn:microsoft.com/office/officeart/2005/8/layout/hierarchy3"/>
    <dgm:cxn modelId="{959B2349-C9CD-4795-8363-3116ACF9F8A3}" srcId="{9AD54D8E-46CB-4194-BCBC-43245F26C259}" destId="{386E987E-3F14-42A0-B102-2A8FF874A2B6}" srcOrd="5" destOrd="0" parTransId="{C7696F59-B90C-47A9-B67B-CCA544582E01}" sibTransId="{82DFC2D3-42A1-4A82-881C-0C9E62D82D2E}"/>
    <dgm:cxn modelId="{0020D049-DE33-477F-B7F4-B0A27E746C3F}" srcId="{9AD54D8E-46CB-4194-BCBC-43245F26C259}" destId="{73C3B10B-2A1E-4FF4-97AF-6D0BA6E18E6A}" srcOrd="4" destOrd="0" parTransId="{D4B7ED0F-B679-450A-AA9E-749211244F5F}" sibTransId="{A476A950-02B0-48C9-9ADC-BA0ACAF9C418}"/>
    <dgm:cxn modelId="{9E99534B-4700-4FB8-8E5C-DE1F4A77096F}" srcId="{B4BF072D-C87C-48A3-AF54-98D9B9B9E39F}" destId="{9AD54D8E-46CB-4194-BCBC-43245F26C259}" srcOrd="0" destOrd="0" parTransId="{7B93970C-162A-4A47-98F9-87A3D98A2D91}" sibTransId="{4589001C-A31C-4B03-A866-9690BCB5C427}"/>
    <dgm:cxn modelId="{7084CB6C-CBCB-4226-9217-D90FFD987B93}" srcId="{B4BF072D-C87C-48A3-AF54-98D9B9B9E39F}" destId="{8B473928-3D3F-415C-8FD9-1C98325CE757}" srcOrd="4" destOrd="0" parTransId="{FC55973B-AF3B-4F76-BB80-521A711DD150}" sibTransId="{CE50B80E-CA0C-49A3-BC47-814185AE57F1}"/>
    <dgm:cxn modelId="{CB2DE770-16B2-4540-A569-4C46C42D0080}" srcId="{8B473928-3D3F-415C-8FD9-1C98325CE757}" destId="{60BA18AA-2EAA-4479-B9E7-F16AEFAC6285}" srcOrd="2" destOrd="0" parTransId="{8380EC62-4F2A-4CA5-8207-684325B70245}" sibTransId="{FC28C866-F087-4EB9-AD47-A4E6DF01A9D4}"/>
    <dgm:cxn modelId="{D2F83052-E840-4968-ABB2-86A9A1493595}" srcId="{9AD54D8E-46CB-4194-BCBC-43245F26C259}" destId="{C3ECBDF3-4886-4B8C-9D42-DC166C22BD64}" srcOrd="3" destOrd="0" parTransId="{20FCA4B3-3EFA-4BF1-B41C-F42C7C473CDC}" sibTransId="{389EA044-6086-4B01-A867-0070794198B3}"/>
    <dgm:cxn modelId="{B7D64B73-2234-43DB-92CB-F87052C39846}" type="presOf" srcId="{D4A40DE9-2746-4EB8-B7F4-C3880C480668}" destId="{7F1107CE-01BE-4416-8BA1-DE03B7970DC1}" srcOrd="0" destOrd="0" presId="urn:microsoft.com/office/officeart/2005/8/layout/hierarchy3"/>
    <dgm:cxn modelId="{9FCD1C54-C10A-4CF4-9A1D-C40311AA3A8E}" srcId="{37A80ECF-084D-40BD-97FE-12DAF2B2B637}" destId="{D7AC17B3-6216-4C1B-9F7E-070C40AD5E59}" srcOrd="2" destOrd="0" parTransId="{FD1F1D51-FF2F-4192-917B-3E1B6D7A5775}" sibTransId="{F1AB7A3B-78FB-4DFB-ABD1-5DEBBBA4E70F}"/>
    <dgm:cxn modelId="{CA5EF754-F218-43E8-AB0C-94F411C657AF}" type="presOf" srcId="{FD1F1D51-FF2F-4192-917B-3E1B6D7A5775}" destId="{46CADF9F-8730-4DD8-BEED-A2C01A4C9E2C}" srcOrd="0" destOrd="0" presId="urn:microsoft.com/office/officeart/2005/8/layout/hierarchy3"/>
    <dgm:cxn modelId="{66FD5D55-5E2F-444E-978E-1B5B2FEBA96F}" type="presOf" srcId="{3F5B0290-F702-4771-B1D0-4DC1CAD610E7}" destId="{322E64B2-11CC-47BD-A8FE-A5D02E681B82}" srcOrd="0" destOrd="0" presId="urn:microsoft.com/office/officeart/2005/8/layout/hierarchy3"/>
    <dgm:cxn modelId="{505DD476-CBC2-4AAE-9C4A-B8265F84CE36}" type="presOf" srcId="{629666FA-107A-408B-A3EE-0610D33DCA82}" destId="{32B0B562-F188-45B7-A518-BC3C36AE44DB}" srcOrd="0" destOrd="0" presId="urn:microsoft.com/office/officeart/2005/8/layout/hierarchy3"/>
    <dgm:cxn modelId="{8C142F78-C636-4094-8525-8B33785ED63F}" srcId="{37A80ECF-084D-40BD-97FE-12DAF2B2B637}" destId="{453AEDD4-E4D8-4BCC-8D01-138E0FAE452B}" srcOrd="0" destOrd="0" parTransId="{E97F85EF-5D24-4742-95B5-09B9809EB384}" sibTransId="{B211DFC1-C0B5-40EA-9668-267C523134F7}"/>
    <dgm:cxn modelId="{E4BD557A-8FE7-4AE2-90B5-E71461A6D440}" type="presOf" srcId="{7127FDC1-46E6-4084-8ECD-1132D044F981}" destId="{86CDF418-B370-4C2C-A348-516DF136D38C}" srcOrd="0" destOrd="0" presId="urn:microsoft.com/office/officeart/2005/8/layout/hierarchy3"/>
    <dgm:cxn modelId="{96E4ED7A-9230-4F21-9C45-5AFA49F7081A}" srcId="{8B473928-3D3F-415C-8FD9-1C98325CE757}" destId="{21753482-21EB-437F-B133-E917D7F6F460}" srcOrd="1" destOrd="0" parTransId="{15551B22-6536-42DB-AC9A-3BD827BFED6B}" sibTransId="{0DD8C009-03E9-4A50-85B0-0436BA38B9DB}"/>
    <dgm:cxn modelId="{6A54AC7E-9317-4C13-AC86-8809AD099376}" type="presOf" srcId="{DD536B31-7B08-40AF-90CA-A98173632CFD}" destId="{D2E9CC57-8823-47E9-82CA-83DEF01B2CEB}" srcOrd="0" destOrd="0" presId="urn:microsoft.com/office/officeart/2005/8/layout/hierarchy3"/>
    <dgm:cxn modelId="{41ED0A7F-2928-44D4-B541-A53589BDF1E7}" type="presOf" srcId="{34CB0348-CF09-4886-9D16-3199BF3B85F3}" destId="{1BE3ED7F-D9ED-4D2C-A869-C7DF5CE645E9}" srcOrd="0" destOrd="0" presId="urn:microsoft.com/office/officeart/2005/8/layout/hierarchy3"/>
    <dgm:cxn modelId="{49E1CF7F-4A2F-401A-88C7-B5DA282E44A2}" srcId="{5F3EC9AE-31CC-4D7C-8F9B-117E3DFB9D0E}" destId="{EB081413-90FD-4BC4-9B5B-789619479B4C}" srcOrd="1" destOrd="0" parTransId="{12B7E9B1-40BB-48B3-9192-7874EC6EEE72}" sibTransId="{928E3BBC-A6C9-4DA5-A937-02985D90C750}"/>
    <dgm:cxn modelId="{076E9D84-B84F-4AAD-AFEA-2777512079B7}" type="presOf" srcId="{F3973C0E-4A84-44B2-9582-1BC97AF388ED}" destId="{95C45B52-628B-43D9-B25F-2EE97A5B2F30}" srcOrd="0" destOrd="0" presId="urn:microsoft.com/office/officeart/2005/8/layout/hierarchy3"/>
    <dgm:cxn modelId="{5CFEA886-0FF9-400A-B3F6-119B1E204164}" srcId="{7127FDC1-46E6-4084-8ECD-1132D044F981}" destId="{CE9A6442-6ACF-49D2-A6E4-4E2D84165D21}" srcOrd="0" destOrd="0" parTransId="{9AB529C2-8FD6-4BD8-92B5-A49EE4579405}" sibTransId="{BB49A89B-7A95-4F87-870A-79356E0B2130}"/>
    <dgm:cxn modelId="{F44A878A-0D5A-4544-A873-7F8DA4076D1C}" srcId="{8B473928-3D3F-415C-8FD9-1C98325CE757}" destId="{8D15CF8B-2DF7-4723-A5DA-50A7129DED26}" srcOrd="4" destOrd="0" parTransId="{35CE2F6E-DD44-423B-8C03-106A98BBDC79}" sibTransId="{D6D7ECC3-7CF6-4BA3-A3A7-F9C6E5668F2B}"/>
    <dgm:cxn modelId="{BA8CB08A-6299-4806-ACF4-04628E5E7CBE}" type="presOf" srcId="{EC0CD944-A6AA-48EF-9575-828275AF2B6C}" destId="{22B9A2B4-271A-4DAF-A7D7-07E66C523C43}" srcOrd="0" destOrd="0" presId="urn:microsoft.com/office/officeart/2005/8/layout/hierarchy3"/>
    <dgm:cxn modelId="{FEC2B88F-BB3C-4E5A-9AAB-796F3C1696C5}" type="presOf" srcId="{8B473928-3D3F-415C-8FD9-1C98325CE757}" destId="{99817CD0-DC4A-4A12-B82E-F7FBB25A2591}" srcOrd="1" destOrd="0" presId="urn:microsoft.com/office/officeart/2005/8/layout/hierarchy3"/>
    <dgm:cxn modelId="{D8D82893-32D1-4022-949F-48475BB8F664}" type="presOf" srcId="{FA3C6255-DEA1-47F2-8E69-5724192B4826}" destId="{90DD5B75-E056-403F-8FBC-01C9E1C0ED9E}" srcOrd="0" destOrd="0" presId="urn:microsoft.com/office/officeart/2005/8/layout/hierarchy3"/>
    <dgm:cxn modelId="{AA253E95-9ED2-415F-94A5-00AAD9DF28F5}" type="presOf" srcId="{21753482-21EB-437F-B133-E917D7F6F460}" destId="{6B6899FD-956F-4662-991D-09AAA8E27222}" srcOrd="0" destOrd="0" presId="urn:microsoft.com/office/officeart/2005/8/layout/hierarchy3"/>
    <dgm:cxn modelId="{CA26CB96-C34A-4E60-A223-A34188CEA19A}" srcId="{BAB5D587-213E-425F-8283-B4559A2B5DAF}" destId="{17A5DFCC-881F-4DD9-9518-5D45134915DA}" srcOrd="2" destOrd="0" parTransId="{4CC4E0D4-6017-4A16-BFCE-73C27B4E8E0A}" sibTransId="{A2D142E5-CEB0-4F58-AAEB-DC6EAC96AEF0}"/>
    <dgm:cxn modelId="{8194D296-56E8-4B8F-BF92-6037F1D9EDB7}" srcId="{9AD54D8E-46CB-4194-BCBC-43245F26C259}" destId="{672CF3D0-CFAE-418C-9AC7-2AD273033F78}" srcOrd="2" destOrd="0" parTransId="{2B19AA90-62B7-45D6-A0A6-155A63F60AC8}" sibTransId="{74C39CFF-0F20-40B1-9FE8-49E83793EC72}"/>
    <dgm:cxn modelId="{43645599-3505-4FDB-9140-F2B7B5F90E53}" srcId="{9AD54D8E-46CB-4194-BCBC-43245F26C259}" destId="{D4A40DE9-2746-4EB8-B7F4-C3880C480668}" srcOrd="0" destOrd="0" parTransId="{0F60E1EF-3DCD-4C80-A63F-D2BED76F7212}" sibTransId="{38DDC3B8-9D50-42FE-AF58-1D2DC70B414D}"/>
    <dgm:cxn modelId="{49F3C199-EEB6-489F-A1B0-BAD48E9E7636}" type="presOf" srcId="{127B5B76-FD71-4873-83BB-8F8E240B04A3}" destId="{B2819C9A-6F07-4B4A-AEFA-A1E4318FC2F8}" srcOrd="0" destOrd="0" presId="urn:microsoft.com/office/officeart/2005/8/layout/hierarchy3"/>
    <dgm:cxn modelId="{141D159E-6ECC-4829-8AB0-05C6EF36B79A}" type="presOf" srcId="{17A5DFCC-881F-4DD9-9518-5D45134915DA}" destId="{3DADD182-A3B2-4BF8-B3A2-5A2BDD5D5BCB}" srcOrd="0" destOrd="0" presId="urn:microsoft.com/office/officeart/2005/8/layout/hierarchy3"/>
    <dgm:cxn modelId="{C63F669F-51C2-4510-837C-F9A4F94BB629}" type="presOf" srcId="{7127FDC1-46E6-4084-8ECD-1132D044F981}" destId="{20FAA844-3E25-4652-B13D-028196E94CE4}" srcOrd="1" destOrd="0" presId="urn:microsoft.com/office/officeart/2005/8/layout/hierarchy3"/>
    <dgm:cxn modelId="{9FACABA4-B544-4ABE-8D64-190C30420D0B}" srcId="{37A80ECF-084D-40BD-97FE-12DAF2B2B637}" destId="{2A0608AA-E645-4E22-87BD-21B89A708C08}" srcOrd="1" destOrd="0" parTransId="{629666FA-107A-408B-A3EE-0610D33DCA82}" sibTransId="{D2761958-25A1-43E2-A3A5-A6BB1B2A81D3}"/>
    <dgm:cxn modelId="{B7795BAA-5C1D-44BA-89A4-924765B03A6E}" type="presOf" srcId="{AE4B95E1-B5D8-497E-A1DA-3F1875F07636}" destId="{883C7BC4-E764-4193-8570-5EF87BD0EBD0}" srcOrd="0" destOrd="0" presId="urn:microsoft.com/office/officeart/2005/8/layout/hierarchy3"/>
    <dgm:cxn modelId="{5E6E61AE-A178-4876-B925-801D733AA357}" srcId="{5F3EC9AE-31CC-4D7C-8F9B-117E3DFB9D0E}" destId="{34CB0348-CF09-4886-9D16-3199BF3B85F3}" srcOrd="2" destOrd="0" parTransId="{9FF4C521-20FB-4918-8E48-51FE6DA205E8}" sibTransId="{A89FF01B-9CC6-4020-9266-76A070C3D39F}"/>
    <dgm:cxn modelId="{B6A2F0AF-E950-437A-90A0-E2D51836680E}" type="presOf" srcId="{77159B93-0238-40B9-9EF1-8005F2685008}" destId="{6CFEE4EF-79F2-4D79-9F06-33099247A278}" srcOrd="0" destOrd="0" presId="urn:microsoft.com/office/officeart/2005/8/layout/hierarchy3"/>
    <dgm:cxn modelId="{873926B2-003B-4DC8-B588-18F5F51A28BD}" srcId="{BAB5D587-213E-425F-8283-B4559A2B5DAF}" destId="{0A499B6B-C54E-43AA-898A-5141BED9F248}" srcOrd="0" destOrd="0" parTransId="{FA3C6255-DEA1-47F2-8E69-5724192B4826}" sibTransId="{AEBB9DF5-6FAE-46D7-8791-F34A1648F37C}"/>
    <dgm:cxn modelId="{8FB999B2-01F3-403B-BC14-BC3189DD97C0}" srcId="{B4BF072D-C87C-48A3-AF54-98D9B9B9E39F}" destId="{5F3EC9AE-31CC-4D7C-8F9B-117E3DFB9D0E}" srcOrd="5" destOrd="0" parTransId="{CB8FEDFD-4887-443D-9C72-499455ADAE28}" sibTransId="{E115E7B3-4025-4B3C-A041-D6E5B5A2B49E}"/>
    <dgm:cxn modelId="{259076B3-5CBA-41C6-AD9D-75C89E75DF6F}" type="presOf" srcId="{C7696F59-B90C-47A9-B67B-CCA544582E01}" destId="{774889BC-5289-43C0-A5D4-7FE33D49D2C3}" srcOrd="0" destOrd="0" presId="urn:microsoft.com/office/officeart/2005/8/layout/hierarchy3"/>
    <dgm:cxn modelId="{389E63B7-6B0A-4240-B524-8F2FB2D71453}" type="presOf" srcId="{325848AC-7D5C-42A6-AB70-BD627FBD4EED}" destId="{BAF12959-2F04-4FF9-A571-C4E31C55C1B1}" srcOrd="0" destOrd="0" presId="urn:microsoft.com/office/officeart/2005/8/layout/hierarchy3"/>
    <dgm:cxn modelId="{01FEE3BB-4B9F-40D2-9DC7-71C551E06A6B}" type="presOf" srcId="{D7AC17B3-6216-4C1B-9F7E-070C40AD5E59}" destId="{1B404782-D3F1-4409-A463-ADFB8E4729B5}" srcOrd="0" destOrd="0" presId="urn:microsoft.com/office/officeart/2005/8/layout/hierarchy3"/>
    <dgm:cxn modelId="{7EF9D2BE-FCB2-48CF-A19C-1F8849B9CE90}" srcId="{7127FDC1-46E6-4084-8ECD-1132D044F981}" destId="{EC0CD944-A6AA-48EF-9575-828275AF2B6C}" srcOrd="1" destOrd="0" parTransId="{D74825E2-D993-4941-A63C-63B8C1A984C9}" sibTransId="{4D7FF4A8-52C9-41EB-BD25-915F768C3A6D}"/>
    <dgm:cxn modelId="{5A9954C0-161F-4EE7-B8DA-23CF555137EB}" type="presOf" srcId="{29E648BA-AFA6-4B5B-A915-D165BEC7FB34}" destId="{F2DCB246-A364-4FBF-A2AE-D7432D93746D}" srcOrd="0" destOrd="0" presId="urn:microsoft.com/office/officeart/2005/8/layout/hierarchy3"/>
    <dgm:cxn modelId="{A65C26C1-2962-49C6-8B7F-B07FEB72B0AA}" type="presOf" srcId="{2A0608AA-E645-4E22-87BD-21B89A708C08}" destId="{A57F5FF3-8B6D-4342-93CB-E47FFFB36635}" srcOrd="0" destOrd="0" presId="urn:microsoft.com/office/officeart/2005/8/layout/hierarchy3"/>
    <dgm:cxn modelId="{05D72DC8-23BB-4990-B341-76E8D9663851}" type="presOf" srcId="{73C3B10B-2A1E-4FF4-97AF-6D0BA6E18E6A}" destId="{0C272D72-1795-49CF-A838-3A6A3E171DC0}" srcOrd="0" destOrd="0" presId="urn:microsoft.com/office/officeart/2005/8/layout/hierarchy3"/>
    <dgm:cxn modelId="{800E8FC8-5605-4AE2-A768-2CD7FC2EE622}" srcId="{7127FDC1-46E6-4084-8ECD-1132D044F981}" destId="{01573E2B-8925-457A-A01B-7346FE0EB49B}" srcOrd="2" destOrd="0" parTransId="{D7A1A9AE-FE54-4DD3-970F-D82A55E762EA}" sibTransId="{60C5328D-9791-43AC-A330-714EEA924464}"/>
    <dgm:cxn modelId="{D0455DC9-9D5F-49E1-B838-D435F4945743}" type="presOf" srcId="{9AD54D8E-46CB-4194-BCBC-43245F26C259}" destId="{D59E042F-6E5E-4D7C-A72F-AB26865AD2C8}" srcOrd="0" destOrd="0" presId="urn:microsoft.com/office/officeart/2005/8/layout/hierarchy3"/>
    <dgm:cxn modelId="{838BBDC9-2973-4DE4-A19A-D3DD774DF9CA}" type="presOf" srcId="{672CF3D0-CFAE-418C-9AC7-2AD273033F78}" destId="{21FAE53B-F1FD-4A0F-8E06-1B13D0A398C4}" srcOrd="0" destOrd="0" presId="urn:microsoft.com/office/officeart/2005/8/layout/hierarchy3"/>
    <dgm:cxn modelId="{5FA53DD1-9D0E-4E71-A8BC-8E938BA99A2A}" type="presOf" srcId="{20FCA4B3-3EFA-4BF1-B41C-F42C7C473CDC}" destId="{A9D1D96C-F7AC-4DC0-B3E0-4817352A5219}" srcOrd="0" destOrd="0" presId="urn:microsoft.com/office/officeart/2005/8/layout/hierarchy3"/>
    <dgm:cxn modelId="{AA5C48D1-1430-42F0-BFD1-B6B7B3F2B587}" type="presOf" srcId="{BAB5D587-213E-425F-8283-B4559A2B5DAF}" destId="{68D74C6A-F523-4E9C-BABF-5265E4B0D1F4}" srcOrd="1" destOrd="0" presId="urn:microsoft.com/office/officeart/2005/8/layout/hierarchy3"/>
    <dgm:cxn modelId="{70FCA2D1-A888-4A43-B353-1BE16F9CA2DE}" srcId="{9AD54D8E-46CB-4194-BCBC-43245F26C259}" destId="{325848AC-7D5C-42A6-AB70-BD627FBD4EED}" srcOrd="6" destOrd="0" parTransId="{F3973C0E-4A84-44B2-9582-1BC97AF388ED}" sibTransId="{EBC035AD-8683-4DC8-9D44-AEF9757227AF}"/>
    <dgm:cxn modelId="{DAB362D2-3662-4783-811B-D40073CDD0D5}" type="presOf" srcId="{5F3EC9AE-31CC-4D7C-8F9B-117E3DFB9D0E}" destId="{67A6AFDF-9311-416D-8748-DD4C66B87EE4}" srcOrd="1" destOrd="0" presId="urn:microsoft.com/office/officeart/2005/8/layout/hierarchy3"/>
    <dgm:cxn modelId="{C76050D2-DE9F-44C7-B743-B664DBDE5057}" type="presOf" srcId="{8D15CF8B-2DF7-4723-A5DA-50A7129DED26}" destId="{FA87B43B-EE1A-45D0-B6BE-421682ED8A5F}" srcOrd="0" destOrd="0" presId="urn:microsoft.com/office/officeart/2005/8/layout/hierarchy3"/>
    <dgm:cxn modelId="{574607D4-E396-43F3-A88D-679AE9EBB05F}" type="presOf" srcId="{CE9A6442-6ACF-49D2-A6E4-4E2D84165D21}" destId="{316DF2F6-BFD6-40D0-A544-93304956BA44}" srcOrd="0" destOrd="0" presId="urn:microsoft.com/office/officeart/2005/8/layout/hierarchy3"/>
    <dgm:cxn modelId="{975229D7-72A9-4ED1-8194-5C6C1EBA8A01}" type="presOf" srcId="{CA14FBB9-DB83-47CF-A5AB-2F9D0D5663FE}" destId="{4A7115C4-61DA-460B-BC2D-64B83383E477}" srcOrd="0" destOrd="0" presId="urn:microsoft.com/office/officeart/2005/8/layout/hierarchy3"/>
    <dgm:cxn modelId="{3264B8DB-F743-4CDC-88DB-AD55571FB756}" type="presOf" srcId="{4CC4E0D4-6017-4A16-BFCE-73C27B4E8E0A}" destId="{FC50F485-459A-4474-A1A4-0AC7BCF6DAA3}" srcOrd="0" destOrd="0" presId="urn:microsoft.com/office/officeart/2005/8/layout/hierarchy3"/>
    <dgm:cxn modelId="{82ABCCDE-CB71-49F3-BE35-BAF0D2A604DB}" type="presOf" srcId="{386E987E-3F14-42A0-B102-2A8FF874A2B6}" destId="{2710DE76-933C-48C6-9641-E76218C3AEFA}" srcOrd="0" destOrd="0" presId="urn:microsoft.com/office/officeart/2005/8/layout/hierarchy3"/>
    <dgm:cxn modelId="{E9D801DF-C3C5-426F-A6F0-893A6034F84E}" type="presOf" srcId="{453AEDD4-E4D8-4BCC-8D01-138E0FAE452B}" destId="{6C02F20F-FCC1-44F5-9663-CA2156DAF408}" srcOrd="0" destOrd="0" presId="urn:microsoft.com/office/officeart/2005/8/layout/hierarchy3"/>
    <dgm:cxn modelId="{BCC2CFE1-3D83-4A97-BD2E-822F7F9106B8}" srcId="{B4BF072D-C87C-48A3-AF54-98D9B9B9E39F}" destId="{BAB5D587-213E-425F-8283-B4559A2B5DAF}" srcOrd="2" destOrd="0" parTransId="{040A3D2B-29F9-4821-B449-35584033F76B}" sibTransId="{C8AB6F0D-EC7C-476E-810F-1D5AA286FD0F}"/>
    <dgm:cxn modelId="{E5EF3FE8-A803-4B55-8D2A-927983D3FF7E}" type="presOf" srcId="{5F3EC9AE-31CC-4D7C-8F9B-117E3DFB9D0E}" destId="{44488F02-0178-4683-AF9E-F9E8FAE504FB}" srcOrd="0" destOrd="0" presId="urn:microsoft.com/office/officeart/2005/8/layout/hierarchy3"/>
    <dgm:cxn modelId="{A44980EC-D45B-4451-B421-3A3C00E8AB1A}" srcId="{BAB5D587-213E-425F-8283-B4559A2B5DAF}" destId="{127B5B76-FD71-4873-83BB-8F8E240B04A3}" srcOrd="3" destOrd="0" parTransId="{92F030FB-6CBA-48E2-8403-84E6280169B3}" sibTransId="{6F5F6CE9-5969-4ED2-B0F5-83952204C93F}"/>
    <dgm:cxn modelId="{C530A9F1-0190-4B0C-A7C2-C9B7FFA948E8}" srcId="{9AD54D8E-46CB-4194-BCBC-43245F26C259}" destId="{57EE50FB-5327-4BCB-BDC6-908A98C99DE5}" srcOrd="1" destOrd="0" parTransId="{7724DC1A-435B-45D8-BAA6-CE8F661F97CC}" sibTransId="{4B76B55B-6F58-4865-B788-65FBED87386C}"/>
    <dgm:cxn modelId="{E38A6DF3-169B-47E3-A17F-A5438DF1EB0C}" type="presOf" srcId="{37A80ECF-084D-40BD-97FE-12DAF2B2B637}" destId="{61ED7C28-B536-4589-93B2-C00F029E5A21}" srcOrd="1" destOrd="0" presId="urn:microsoft.com/office/officeart/2005/8/layout/hierarchy3"/>
    <dgm:cxn modelId="{88C953F4-D6A7-4DDE-9337-2C08680FCC49}" type="presOf" srcId="{D4B7ED0F-B679-450A-AA9E-749211244F5F}" destId="{68306487-8671-48F1-8467-BEDAD653FA81}" srcOrd="0" destOrd="0" presId="urn:microsoft.com/office/officeart/2005/8/layout/hierarchy3"/>
    <dgm:cxn modelId="{606028F5-2E7A-4565-B1B9-9DD0A1998EFE}" type="presOf" srcId="{2B19AA90-62B7-45D6-A0A6-155A63F60AC8}" destId="{CD35C3EE-7BCB-47F9-A4C8-398A808657B0}" srcOrd="0" destOrd="0" presId="urn:microsoft.com/office/officeart/2005/8/layout/hierarchy3"/>
    <dgm:cxn modelId="{7BE379F5-A47F-449F-9F8A-C2AD7A15CE94}" type="presOf" srcId="{0A499B6B-C54E-43AA-898A-5141BED9F248}" destId="{3AFD8B7B-306E-4F79-B102-14878CB82E7E}" srcOrd="0" destOrd="0" presId="urn:microsoft.com/office/officeart/2005/8/layout/hierarchy3"/>
    <dgm:cxn modelId="{BFC9C0F5-C19E-4228-A127-3CB706140D3C}" srcId="{5F3EC9AE-31CC-4D7C-8F9B-117E3DFB9D0E}" destId="{AE4B95E1-B5D8-497E-A1DA-3F1875F07636}" srcOrd="3" destOrd="0" parTransId="{DD536B31-7B08-40AF-90CA-A98173632CFD}" sibTransId="{12E89D80-E3A7-4CE5-BF4C-6C210392F295}"/>
    <dgm:cxn modelId="{F415E9F5-6E3C-421A-83F8-1A2ABC0662D0}" type="presOf" srcId="{01573E2B-8925-457A-A01B-7346FE0EB49B}" destId="{465E717F-EC22-45DD-8A3E-89D77F0BA701}" srcOrd="0" destOrd="0" presId="urn:microsoft.com/office/officeart/2005/8/layout/hierarchy3"/>
    <dgm:cxn modelId="{DC8A36F8-58D4-43F2-A009-905D76C389C7}" type="presOf" srcId="{0F60E1EF-3DCD-4C80-A63F-D2BED76F7212}" destId="{0F9381DC-FF99-4052-9BAE-C3FEC668517B}" srcOrd="0" destOrd="0" presId="urn:microsoft.com/office/officeart/2005/8/layout/hierarchy3"/>
    <dgm:cxn modelId="{96D7B0F9-3F80-4B7D-ABE0-A049830FD5D2}" type="presOf" srcId="{E97F85EF-5D24-4742-95B5-09B9809EB384}" destId="{E7FCE88F-9E8F-4A0E-92BA-615ECE5ACEF5}" srcOrd="0" destOrd="0" presId="urn:microsoft.com/office/officeart/2005/8/layout/hierarchy3"/>
    <dgm:cxn modelId="{62FD5BFA-10DC-43EC-996B-D6B32AC15BA6}" type="presOf" srcId="{BAB5D587-213E-425F-8283-B4559A2B5DAF}" destId="{A246DB18-5AF6-456A-A54F-2DB6014F646E}" srcOrd="0" destOrd="0" presId="urn:microsoft.com/office/officeart/2005/8/layout/hierarchy3"/>
    <dgm:cxn modelId="{5D1376FE-B927-4246-BC43-932B399E05C6}" srcId="{BAB5D587-213E-425F-8283-B4559A2B5DAF}" destId="{77159B93-0238-40B9-9EF1-8005F2685008}" srcOrd="1" destOrd="0" parTransId="{0C209769-A428-4AE1-B639-2D2743F5FE76}" sibTransId="{A74C2CFF-F4DF-410D-82A4-07450C8A43D8}"/>
    <dgm:cxn modelId="{0763FBFE-D788-4B92-AE93-ECE15A8C29F3}" type="presOf" srcId="{15551B22-6536-42DB-AC9A-3BD827BFED6B}" destId="{FE9F6454-F25F-4595-9A2A-430D3B51D7D5}" srcOrd="0" destOrd="0" presId="urn:microsoft.com/office/officeart/2005/8/layout/hierarchy3"/>
    <dgm:cxn modelId="{B3AF923F-2F78-4E7C-9F15-4D7055FDE653}" type="presParOf" srcId="{05A29305-F907-4C92-A5FB-74A534D46CA0}" destId="{1EDF8A4B-CBC2-4233-B457-77ADA0AD625F}" srcOrd="0" destOrd="0" presId="urn:microsoft.com/office/officeart/2005/8/layout/hierarchy3"/>
    <dgm:cxn modelId="{52FF039F-D5AA-4453-8249-FAF53A0AE665}" type="presParOf" srcId="{1EDF8A4B-CBC2-4233-B457-77ADA0AD625F}" destId="{7DCE2723-F230-4799-89BF-26C4D63952CF}" srcOrd="0" destOrd="0" presId="urn:microsoft.com/office/officeart/2005/8/layout/hierarchy3"/>
    <dgm:cxn modelId="{40307D13-FCD2-4933-9E6D-50721189C65D}" type="presParOf" srcId="{7DCE2723-F230-4799-89BF-26C4D63952CF}" destId="{D59E042F-6E5E-4D7C-A72F-AB26865AD2C8}" srcOrd="0" destOrd="0" presId="urn:microsoft.com/office/officeart/2005/8/layout/hierarchy3"/>
    <dgm:cxn modelId="{4DBF4FAF-E861-418F-AD86-B5814D9F7298}" type="presParOf" srcId="{7DCE2723-F230-4799-89BF-26C4D63952CF}" destId="{56016F56-434A-4A88-8CB5-E57A1096E50D}" srcOrd="1" destOrd="0" presId="urn:microsoft.com/office/officeart/2005/8/layout/hierarchy3"/>
    <dgm:cxn modelId="{99F755F2-41A9-4A0B-AF14-435DC9E263D2}" type="presParOf" srcId="{1EDF8A4B-CBC2-4233-B457-77ADA0AD625F}" destId="{FC9F612A-F5CF-4D82-B96F-D1130AEEB904}" srcOrd="1" destOrd="0" presId="urn:microsoft.com/office/officeart/2005/8/layout/hierarchy3"/>
    <dgm:cxn modelId="{5F14074B-CF4E-4FD8-A28D-9E37130CB480}" type="presParOf" srcId="{FC9F612A-F5CF-4D82-B96F-D1130AEEB904}" destId="{0F9381DC-FF99-4052-9BAE-C3FEC668517B}" srcOrd="0" destOrd="0" presId="urn:microsoft.com/office/officeart/2005/8/layout/hierarchy3"/>
    <dgm:cxn modelId="{BDDC3C93-26A8-486F-9A9A-5B0B3037DE75}" type="presParOf" srcId="{FC9F612A-F5CF-4D82-B96F-D1130AEEB904}" destId="{7F1107CE-01BE-4416-8BA1-DE03B7970DC1}" srcOrd="1" destOrd="0" presId="urn:microsoft.com/office/officeart/2005/8/layout/hierarchy3"/>
    <dgm:cxn modelId="{44A23BD8-6502-4A85-91E4-993674F1A438}" type="presParOf" srcId="{FC9F612A-F5CF-4D82-B96F-D1130AEEB904}" destId="{941CEEC2-9D80-4225-94F2-C98F9E52A29A}" srcOrd="2" destOrd="0" presId="urn:microsoft.com/office/officeart/2005/8/layout/hierarchy3"/>
    <dgm:cxn modelId="{89A798A6-822E-40C5-A25E-FF7159747312}" type="presParOf" srcId="{FC9F612A-F5CF-4D82-B96F-D1130AEEB904}" destId="{E278C309-6445-41B9-B2C3-2CEEADE5BFD2}" srcOrd="3" destOrd="0" presId="urn:microsoft.com/office/officeart/2005/8/layout/hierarchy3"/>
    <dgm:cxn modelId="{D5296368-90D6-4B89-95AB-A2142DBEE809}" type="presParOf" srcId="{FC9F612A-F5CF-4D82-B96F-D1130AEEB904}" destId="{CD35C3EE-7BCB-47F9-A4C8-398A808657B0}" srcOrd="4" destOrd="0" presId="urn:microsoft.com/office/officeart/2005/8/layout/hierarchy3"/>
    <dgm:cxn modelId="{30546910-1558-42BD-B2B2-C55637005996}" type="presParOf" srcId="{FC9F612A-F5CF-4D82-B96F-D1130AEEB904}" destId="{21FAE53B-F1FD-4A0F-8E06-1B13D0A398C4}" srcOrd="5" destOrd="0" presId="urn:microsoft.com/office/officeart/2005/8/layout/hierarchy3"/>
    <dgm:cxn modelId="{85B5BF10-0B13-41B6-B9A6-115020488D60}" type="presParOf" srcId="{FC9F612A-F5CF-4D82-B96F-D1130AEEB904}" destId="{A9D1D96C-F7AC-4DC0-B3E0-4817352A5219}" srcOrd="6" destOrd="0" presId="urn:microsoft.com/office/officeart/2005/8/layout/hierarchy3"/>
    <dgm:cxn modelId="{BD18D0CD-4569-4BBA-97A2-07ED3229D908}" type="presParOf" srcId="{FC9F612A-F5CF-4D82-B96F-D1130AEEB904}" destId="{C72D18EC-E0AC-46CD-A586-F0CDF07E148F}" srcOrd="7" destOrd="0" presId="urn:microsoft.com/office/officeart/2005/8/layout/hierarchy3"/>
    <dgm:cxn modelId="{26AA336B-8CB2-4D0E-A2AF-A11CDE2CA41C}" type="presParOf" srcId="{FC9F612A-F5CF-4D82-B96F-D1130AEEB904}" destId="{68306487-8671-48F1-8467-BEDAD653FA81}" srcOrd="8" destOrd="0" presId="urn:microsoft.com/office/officeart/2005/8/layout/hierarchy3"/>
    <dgm:cxn modelId="{1A75E263-F99A-42CC-8461-7696C26967C9}" type="presParOf" srcId="{FC9F612A-F5CF-4D82-B96F-D1130AEEB904}" destId="{0C272D72-1795-49CF-A838-3A6A3E171DC0}" srcOrd="9" destOrd="0" presId="urn:microsoft.com/office/officeart/2005/8/layout/hierarchy3"/>
    <dgm:cxn modelId="{BA6C5E99-B5F7-48D5-ADF7-72F5B326FF59}" type="presParOf" srcId="{FC9F612A-F5CF-4D82-B96F-D1130AEEB904}" destId="{774889BC-5289-43C0-A5D4-7FE33D49D2C3}" srcOrd="10" destOrd="0" presId="urn:microsoft.com/office/officeart/2005/8/layout/hierarchy3"/>
    <dgm:cxn modelId="{622232D6-CBC9-4382-B366-2E9908B0CD26}" type="presParOf" srcId="{FC9F612A-F5CF-4D82-B96F-D1130AEEB904}" destId="{2710DE76-933C-48C6-9641-E76218C3AEFA}" srcOrd="11" destOrd="0" presId="urn:microsoft.com/office/officeart/2005/8/layout/hierarchy3"/>
    <dgm:cxn modelId="{0F5F5F8E-2C9C-4FF5-9CC4-E2E4A704BDD0}" type="presParOf" srcId="{FC9F612A-F5CF-4D82-B96F-D1130AEEB904}" destId="{95C45B52-628B-43D9-B25F-2EE97A5B2F30}" srcOrd="12" destOrd="0" presId="urn:microsoft.com/office/officeart/2005/8/layout/hierarchy3"/>
    <dgm:cxn modelId="{959C1B01-47F7-4D4A-81EF-7B9A620989E2}" type="presParOf" srcId="{FC9F612A-F5CF-4D82-B96F-D1130AEEB904}" destId="{BAF12959-2F04-4FF9-A571-C4E31C55C1B1}" srcOrd="13" destOrd="0" presId="urn:microsoft.com/office/officeart/2005/8/layout/hierarchy3"/>
    <dgm:cxn modelId="{2979AF6A-C780-4703-B851-6B114B9D1A2D}" type="presParOf" srcId="{05A29305-F907-4C92-A5FB-74A534D46CA0}" destId="{6B166D7F-7AA1-4364-ACBA-CE780F48D4BF}" srcOrd="1" destOrd="0" presId="urn:microsoft.com/office/officeart/2005/8/layout/hierarchy3"/>
    <dgm:cxn modelId="{F9B81648-3A6F-4A6C-9CCC-4407D6878BA1}" type="presParOf" srcId="{6B166D7F-7AA1-4364-ACBA-CE780F48D4BF}" destId="{71757B04-40A1-4B1A-B071-5CE4055162AD}" srcOrd="0" destOrd="0" presId="urn:microsoft.com/office/officeart/2005/8/layout/hierarchy3"/>
    <dgm:cxn modelId="{5117D7CB-8898-4717-B642-DCC0E562CB8D}" type="presParOf" srcId="{71757B04-40A1-4B1A-B071-5CE4055162AD}" destId="{A315063B-5A55-4177-9A25-8F3C1395078F}" srcOrd="0" destOrd="0" presId="urn:microsoft.com/office/officeart/2005/8/layout/hierarchy3"/>
    <dgm:cxn modelId="{9F7F6EC9-BE5E-417C-887D-06855D2965A2}" type="presParOf" srcId="{71757B04-40A1-4B1A-B071-5CE4055162AD}" destId="{61ED7C28-B536-4589-93B2-C00F029E5A21}" srcOrd="1" destOrd="0" presId="urn:microsoft.com/office/officeart/2005/8/layout/hierarchy3"/>
    <dgm:cxn modelId="{3ED9B63C-6D5E-4F48-8B43-0D9E9BA36410}" type="presParOf" srcId="{6B166D7F-7AA1-4364-ACBA-CE780F48D4BF}" destId="{97FD7C10-3FFA-4D83-9FE6-C0D2BF1E972D}" srcOrd="1" destOrd="0" presId="urn:microsoft.com/office/officeart/2005/8/layout/hierarchy3"/>
    <dgm:cxn modelId="{2A16A911-8791-4147-945C-75E6CBD4B2DC}" type="presParOf" srcId="{97FD7C10-3FFA-4D83-9FE6-C0D2BF1E972D}" destId="{E7FCE88F-9E8F-4A0E-92BA-615ECE5ACEF5}" srcOrd="0" destOrd="0" presId="urn:microsoft.com/office/officeart/2005/8/layout/hierarchy3"/>
    <dgm:cxn modelId="{12DCDA88-DBA1-4A1B-85B8-FCFE5A74D21A}" type="presParOf" srcId="{97FD7C10-3FFA-4D83-9FE6-C0D2BF1E972D}" destId="{6C02F20F-FCC1-44F5-9663-CA2156DAF408}" srcOrd="1" destOrd="0" presId="urn:microsoft.com/office/officeart/2005/8/layout/hierarchy3"/>
    <dgm:cxn modelId="{0AD3D276-0735-4249-B5B9-F53ADAED19D8}" type="presParOf" srcId="{97FD7C10-3FFA-4D83-9FE6-C0D2BF1E972D}" destId="{32B0B562-F188-45B7-A518-BC3C36AE44DB}" srcOrd="2" destOrd="0" presId="urn:microsoft.com/office/officeart/2005/8/layout/hierarchy3"/>
    <dgm:cxn modelId="{EB7B2EDE-1AFC-4FF3-B705-28FD1F40F611}" type="presParOf" srcId="{97FD7C10-3FFA-4D83-9FE6-C0D2BF1E972D}" destId="{A57F5FF3-8B6D-4342-93CB-E47FFFB36635}" srcOrd="3" destOrd="0" presId="urn:microsoft.com/office/officeart/2005/8/layout/hierarchy3"/>
    <dgm:cxn modelId="{2C97E363-61FA-4DCC-86D8-F54E0012324B}" type="presParOf" srcId="{97FD7C10-3FFA-4D83-9FE6-C0D2BF1E972D}" destId="{46CADF9F-8730-4DD8-BEED-A2C01A4C9E2C}" srcOrd="4" destOrd="0" presId="urn:microsoft.com/office/officeart/2005/8/layout/hierarchy3"/>
    <dgm:cxn modelId="{8C9FC710-BF50-42EA-93C3-1F71595A97A6}" type="presParOf" srcId="{97FD7C10-3FFA-4D83-9FE6-C0D2BF1E972D}" destId="{1B404782-D3F1-4409-A463-ADFB8E4729B5}" srcOrd="5" destOrd="0" presId="urn:microsoft.com/office/officeart/2005/8/layout/hierarchy3"/>
    <dgm:cxn modelId="{3C0FD4FE-0E22-45B6-B116-301D8D93BFE8}" type="presParOf" srcId="{05A29305-F907-4C92-A5FB-74A534D46CA0}" destId="{E5D64C5C-D6AF-4C2A-B3B6-77A798452EAB}" srcOrd="2" destOrd="0" presId="urn:microsoft.com/office/officeart/2005/8/layout/hierarchy3"/>
    <dgm:cxn modelId="{6D929027-EDAD-4782-932A-4E570701A45B}" type="presParOf" srcId="{E5D64C5C-D6AF-4C2A-B3B6-77A798452EAB}" destId="{2BC49310-A33A-4761-BA33-2ECB1CA037EB}" srcOrd="0" destOrd="0" presId="urn:microsoft.com/office/officeart/2005/8/layout/hierarchy3"/>
    <dgm:cxn modelId="{B1C42EFA-2713-481D-B7A0-C1AB43BE9BB2}" type="presParOf" srcId="{2BC49310-A33A-4761-BA33-2ECB1CA037EB}" destId="{A246DB18-5AF6-456A-A54F-2DB6014F646E}" srcOrd="0" destOrd="0" presId="urn:microsoft.com/office/officeart/2005/8/layout/hierarchy3"/>
    <dgm:cxn modelId="{5B0FE97A-4CA4-4583-8699-6A56470D0AD5}" type="presParOf" srcId="{2BC49310-A33A-4761-BA33-2ECB1CA037EB}" destId="{68D74C6A-F523-4E9C-BABF-5265E4B0D1F4}" srcOrd="1" destOrd="0" presId="urn:microsoft.com/office/officeart/2005/8/layout/hierarchy3"/>
    <dgm:cxn modelId="{D0BA4F19-F913-4FE8-BE9D-3CCAD6908F0F}" type="presParOf" srcId="{E5D64C5C-D6AF-4C2A-B3B6-77A798452EAB}" destId="{0CD1AB52-73E2-4ECF-B771-35F9625346C9}" srcOrd="1" destOrd="0" presId="urn:microsoft.com/office/officeart/2005/8/layout/hierarchy3"/>
    <dgm:cxn modelId="{9D412CC9-782B-489C-891E-1780BFA88AAD}" type="presParOf" srcId="{0CD1AB52-73E2-4ECF-B771-35F9625346C9}" destId="{90DD5B75-E056-403F-8FBC-01C9E1C0ED9E}" srcOrd="0" destOrd="0" presId="urn:microsoft.com/office/officeart/2005/8/layout/hierarchy3"/>
    <dgm:cxn modelId="{7F2CE833-37FA-4B29-97D9-D095243ABD0C}" type="presParOf" srcId="{0CD1AB52-73E2-4ECF-B771-35F9625346C9}" destId="{3AFD8B7B-306E-4F79-B102-14878CB82E7E}" srcOrd="1" destOrd="0" presId="urn:microsoft.com/office/officeart/2005/8/layout/hierarchy3"/>
    <dgm:cxn modelId="{D7BDC691-C2AA-4DD4-A4C7-58101FE01CD3}" type="presParOf" srcId="{0CD1AB52-73E2-4ECF-B771-35F9625346C9}" destId="{9463F69F-8BEF-466E-98D1-F927031A98FF}" srcOrd="2" destOrd="0" presId="urn:microsoft.com/office/officeart/2005/8/layout/hierarchy3"/>
    <dgm:cxn modelId="{994C1E0A-6D54-42F9-8F7B-0A0E5C8EC622}" type="presParOf" srcId="{0CD1AB52-73E2-4ECF-B771-35F9625346C9}" destId="{6CFEE4EF-79F2-4D79-9F06-33099247A278}" srcOrd="3" destOrd="0" presId="urn:microsoft.com/office/officeart/2005/8/layout/hierarchy3"/>
    <dgm:cxn modelId="{1583124D-7568-4D9E-AD58-D1277380DB0E}" type="presParOf" srcId="{0CD1AB52-73E2-4ECF-B771-35F9625346C9}" destId="{FC50F485-459A-4474-A1A4-0AC7BCF6DAA3}" srcOrd="4" destOrd="0" presId="urn:microsoft.com/office/officeart/2005/8/layout/hierarchy3"/>
    <dgm:cxn modelId="{E7B19F63-6B9F-45EB-9BE3-FAE6A1B64D52}" type="presParOf" srcId="{0CD1AB52-73E2-4ECF-B771-35F9625346C9}" destId="{3DADD182-A3B2-4BF8-B3A2-5A2BDD5D5BCB}" srcOrd="5" destOrd="0" presId="urn:microsoft.com/office/officeart/2005/8/layout/hierarchy3"/>
    <dgm:cxn modelId="{51AE6FE2-E350-4DC3-A55A-2AADBED67799}" type="presParOf" srcId="{0CD1AB52-73E2-4ECF-B771-35F9625346C9}" destId="{9F7D6839-6E77-4280-931C-9CB0CF744723}" srcOrd="6" destOrd="0" presId="urn:microsoft.com/office/officeart/2005/8/layout/hierarchy3"/>
    <dgm:cxn modelId="{7FC86793-4D53-4E44-AF61-A4BEB7F4375E}" type="presParOf" srcId="{0CD1AB52-73E2-4ECF-B771-35F9625346C9}" destId="{B2819C9A-6F07-4B4A-AEFA-A1E4318FC2F8}" srcOrd="7" destOrd="0" presId="urn:microsoft.com/office/officeart/2005/8/layout/hierarchy3"/>
    <dgm:cxn modelId="{09455A3B-76FC-442C-B1FE-BF336B5AC5E9}" type="presParOf" srcId="{05A29305-F907-4C92-A5FB-74A534D46CA0}" destId="{A7BC560F-8F05-4AC6-900F-FD4AF4AF9FCE}" srcOrd="3" destOrd="0" presId="urn:microsoft.com/office/officeart/2005/8/layout/hierarchy3"/>
    <dgm:cxn modelId="{BF361D96-24F2-4F05-AA4D-4720B3D2C9CA}" type="presParOf" srcId="{A7BC560F-8F05-4AC6-900F-FD4AF4AF9FCE}" destId="{17F14BA4-1950-4CD2-B375-567E6108D2A0}" srcOrd="0" destOrd="0" presId="urn:microsoft.com/office/officeart/2005/8/layout/hierarchy3"/>
    <dgm:cxn modelId="{7ECA03E2-7D25-4E79-8689-180B570B75DC}" type="presParOf" srcId="{17F14BA4-1950-4CD2-B375-567E6108D2A0}" destId="{86CDF418-B370-4C2C-A348-516DF136D38C}" srcOrd="0" destOrd="0" presId="urn:microsoft.com/office/officeart/2005/8/layout/hierarchy3"/>
    <dgm:cxn modelId="{2DFCE241-76E9-42D2-82B3-AB807289C42F}" type="presParOf" srcId="{17F14BA4-1950-4CD2-B375-567E6108D2A0}" destId="{20FAA844-3E25-4652-B13D-028196E94CE4}" srcOrd="1" destOrd="0" presId="urn:microsoft.com/office/officeart/2005/8/layout/hierarchy3"/>
    <dgm:cxn modelId="{1F4F4686-12B3-48F5-A81E-7DC467CC3F3B}" type="presParOf" srcId="{A7BC560F-8F05-4AC6-900F-FD4AF4AF9FCE}" destId="{F78C7ABF-562D-4E79-BD7A-4E9CC5B87DE4}" srcOrd="1" destOrd="0" presId="urn:microsoft.com/office/officeart/2005/8/layout/hierarchy3"/>
    <dgm:cxn modelId="{45A7EEF4-F1B9-44B0-B7DC-09E10A3EDB7F}" type="presParOf" srcId="{F78C7ABF-562D-4E79-BD7A-4E9CC5B87DE4}" destId="{C79889BE-83AB-4200-B791-60DEB9C9C850}" srcOrd="0" destOrd="0" presId="urn:microsoft.com/office/officeart/2005/8/layout/hierarchy3"/>
    <dgm:cxn modelId="{0C025417-E6B6-4432-9817-E7219E35B214}" type="presParOf" srcId="{F78C7ABF-562D-4E79-BD7A-4E9CC5B87DE4}" destId="{316DF2F6-BFD6-40D0-A544-93304956BA44}" srcOrd="1" destOrd="0" presId="urn:microsoft.com/office/officeart/2005/8/layout/hierarchy3"/>
    <dgm:cxn modelId="{3B0322B4-0CEB-47E2-9D6D-0C8F72AEAD49}" type="presParOf" srcId="{F78C7ABF-562D-4E79-BD7A-4E9CC5B87DE4}" destId="{AD22A16F-1C15-4D7C-B2E5-1940AE1EB9F1}" srcOrd="2" destOrd="0" presId="urn:microsoft.com/office/officeart/2005/8/layout/hierarchy3"/>
    <dgm:cxn modelId="{1B187F00-0BCB-4A29-B7F7-F9A1BA09D7F1}" type="presParOf" srcId="{F78C7ABF-562D-4E79-BD7A-4E9CC5B87DE4}" destId="{22B9A2B4-271A-4DAF-A7D7-07E66C523C43}" srcOrd="3" destOrd="0" presId="urn:microsoft.com/office/officeart/2005/8/layout/hierarchy3"/>
    <dgm:cxn modelId="{1DA32127-25E4-4B6F-B911-307BF82665DE}" type="presParOf" srcId="{F78C7ABF-562D-4E79-BD7A-4E9CC5B87DE4}" destId="{C13FCA6C-F61C-4FC6-9B60-8CAED5ABCE29}" srcOrd="4" destOrd="0" presId="urn:microsoft.com/office/officeart/2005/8/layout/hierarchy3"/>
    <dgm:cxn modelId="{2EB70B1D-5242-412B-A9CF-132B8B9CFDC1}" type="presParOf" srcId="{F78C7ABF-562D-4E79-BD7A-4E9CC5B87DE4}" destId="{465E717F-EC22-45DD-8A3E-89D77F0BA701}" srcOrd="5" destOrd="0" presId="urn:microsoft.com/office/officeart/2005/8/layout/hierarchy3"/>
    <dgm:cxn modelId="{DA063187-039B-476B-A072-17C3FEB09BDE}" type="presParOf" srcId="{05A29305-F907-4C92-A5FB-74A534D46CA0}" destId="{B28050C8-47B2-47D5-A803-D9C3617A087F}" srcOrd="4" destOrd="0" presId="urn:microsoft.com/office/officeart/2005/8/layout/hierarchy3"/>
    <dgm:cxn modelId="{99B37540-4CDC-43D9-86CA-76497F30C6A2}" type="presParOf" srcId="{B28050C8-47B2-47D5-A803-D9C3617A087F}" destId="{01658F8D-E1BA-420D-A476-A882D3B48005}" srcOrd="0" destOrd="0" presId="urn:microsoft.com/office/officeart/2005/8/layout/hierarchy3"/>
    <dgm:cxn modelId="{6A2FBB24-D7A7-437D-AA7E-C6109F442ED7}" type="presParOf" srcId="{01658F8D-E1BA-420D-A476-A882D3B48005}" destId="{48057868-87F8-41B4-92AF-8FA2009EDEBB}" srcOrd="0" destOrd="0" presId="urn:microsoft.com/office/officeart/2005/8/layout/hierarchy3"/>
    <dgm:cxn modelId="{8938ED1F-AF83-4D56-8C4B-D618452AFE94}" type="presParOf" srcId="{01658F8D-E1BA-420D-A476-A882D3B48005}" destId="{99817CD0-DC4A-4A12-B82E-F7FBB25A2591}" srcOrd="1" destOrd="0" presId="urn:microsoft.com/office/officeart/2005/8/layout/hierarchy3"/>
    <dgm:cxn modelId="{090D7903-1C4B-46E4-A247-1EE3F2469A3C}" type="presParOf" srcId="{B28050C8-47B2-47D5-A803-D9C3617A087F}" destId="{0CCA06C0-CBBE-4461-AE91-FBCDE9B1DADC}" srcOrd="1" destOrd="0" presId="urn:microsoft.com/office/officeart/2005/8/layout/hierarchy3"/>
    <dgm:cxn modelId="{B69B665F-F79D-4446-884E-BB63446036CE}" type="presParOf" srcId="{0CCA06C0-CBBE-4461-AE91-FBCDE9B1DADC}" destId="{F2DCB246-A364-4FBF-A2AE-D7432D93746D}" srcOrd="0" destOrd="0" presId="urn:microsoft.com/office/officeart/2005/8/layout/hierarchy3"/>
    <dgm:cxn modelId="{4C0DE2DB-B364-4B8E-B9A4-BCFD11E74DC6}" type="presParOf" srcId="{0CCA06C0-CBBE-4461-AE91-FBCDE9B1DADC}" destId="{4A7115C4-61DA-460B-BC2D-64B83383E477}" srcOrd="1" destOrd="0" presId="urn:microsoft.com/office/officeart/2005/8/layout/hierarchy3"/>
    <dgm:cxn modelId="{88F69EA2-5250-49EF-B1DF-06E87F47B49A}" type="presParOf" srcId="{0CCA06C0-CBBE-4461-AE91-FBCDE9B1DADC}" destId="{FE9F6454-F25F-4595-9A2A-430D3B51D7D5}" srcOrd="2" destOrd="0" presId="urn:microsoft.com/office/officeart/2005/8/layout/hierarchy3"/>
    <dgm:cxn modelId="{FF993CA5-0515-4A72-92FF-C3E0E0FA6F23}" type="presParOf" srcId="{0CCA06C0-CBBE-4461-AE91-FBCDE9B1DADC}" destId="{6B6899FD-956F-4662-991D-09AAA8E27222}" srcOrd="3" destOrd="0" presId="urn:microsoft.com/office/officeart/2005/8/layout/hierarchy3"/>
    <dgm:cxn modelId="{BB08BE58-B649-4DA4-8F6E-23FDCD949C38}" type="presParOf" srcId="{0CCA06C0-CBBE-4461-AE91-FBCDE9B1DADC}" destId="{F92A8692-1CC4-4C4E-B45D-27E476AF0715}" srcOrd="4" destOrd="0" presId="urn:microsoft.com/office/officeart/2005/8/layout/hierarchy3"/>
    <dgm:cxn modelId="{B5BBB84B-1C32-49ED-88B5-4C12D6CB8857}" type="presParOf" srcId="{0CCA06C0-CBBE-4461-AE91-FBCDE9B1DADC}" destId="{92CF5978-A9BD-4433-BC00-21C6D1A89F73}" srcOrd="5" destOrd="0" presId="urn:microsoft.com/office/officeart/2005/8/layout/hierarchy3"/>
    <dgm:cxn modelId="{F22CFDD4-1ED8-4ECE-BFFE-270E6B43B698}" type="presParOf" srcId="{0CCA06C0-CBBE-4461-AE91-FBCDE9B1DADC}" destId="{C17762E8-D3C5-4096-B405-88DFCC0F5EEF}" srcOrd="6" destOrd="0" presId="urn:microsoft.com/office/officeart/2005/8/layout/hierarchy3"/>
    <dgm:cxn modelId="{5C7C7147-8D69-431B-BAB0-707EC25169FF}" type="presParOf" srcId="{0CCA06C0-CBBE-4461-AE91-FBCDE9B1DADC}" destId="{A05A8A3C-F625-427D-83BF-151DE1C80ABF}" srcOrd="7" destOrd="0" presId="urn:microsoft.com/office/officeart/2005/8/layout/hierarchy3"/>
    <dgm:cxn modelId="{63AAECFE-454A-448D-B835-540CA60BE330}" type="presParOf" srcId="{0CCA06C0-CBBE-4461-AE91-FBCDE9B1DADC}" destId="{B1072CE3-DDD8-4F73-9D13-ECC14CA95499}" srcOrd="8" destOrd="0" presId="urn:microsoft.com/office/officeart/2005/8/layout/hierarchy3"/>
    <dgm:cxn modelId="{6D9AE15E-5FD1-4AB5-A58E-24532C4B6247}" type="presParOf" srcId="{0CCA06C0-CBBE-4461-AE91-FBCDE9B1DADC}" destId="{FA87B43B-EE1A-45D0-B6BE-421682ED8A5F}" srcOrd="9" destOrd="0" presId="urn:microsoft.com/office/officeart/2005/8/layout/hierarchy3"/>
    <dgm:cxn modelId="{B98761C4-76E1-4BAA-969E-7D1025DB9FE0}" type="presParOf" srcId="{05A29305-F907-4C92-A5FB-74A534D46CA0}" destId="{DFCF3DBA-A008-4699-9D11-133C818CA422}" srcOrd="5" destOrd="0" presId="urn:microsoft.com/office/officeart/2005/8/layout/hierarchy3"/>
    <dgm:cxn modelId="{02B810BE-F511-43C1-8A42-72E9FCA7A6A5}" type="presParOf" srcId="{DFCF3DBA-A008-4699-9D11-133C818CA422}" destId="{05657111-AD0C-4010-BC35-FFCCF0813106}" srcOrd="0" destOrd="0" presId="urn:microsoft.com/office/officeart/2005/8/layout/hierarchy3"/>
    <dgm:cxn modelId="{6807B544-0E6F-4A49-9148-3856272222BD}" type="presParOf" srcId="{05657111-AD0C-4010-BC35-FFCCF0813106}" destId="{44488F02-0178-4683-AF9E-F9E8FAE504FB}" srcOrd="0" destOrd="0" presId="urn:microsoft.com/office/officeart/2005/8/layout/hierarchy3"/>
    <dgm:cxn modelId="{7F799E45-2B0A-4C30-9D0A-4B0DC87D3734}" type="presParOf" srcId="{05657111-AD0C-4010-BC35-FFCCF0813106}" destId="{67A6AFDF-9311-416D-8748-DD4C66B87EE4}" srcOrd="1" destOrd="0" presId="urn:microsoft.com/office/officeart/2005/8/layout/hierarchy3"/>
    <dgm:cxn modelId="{87CCDF7E-DBFB-4F51-AA92-28F9DD4F4139}" type="presParOf" srcId="{DFCF3DBA-A008-4699-9D11-133C818CA422}" destId="{924415E1-0FA5-4A6A-B9CA-27F1CA2F857C}" srcOrd="1" destOrd="0" presId="urn:microsoft.com/office/officeart/2005/8/layout/hierarchy3"/>
    <dgm:cxn modelId="{A9586C35-BB02-46E2-B998-92136AA4A588}" type="presParOf" srcId="{924415E1-0FA5-4A6A-B9CA-27F1CA2F857C}" destId="{D0DE3637-51C0-4DBB-91FA-ACBFE553AC12}" srcOrd="0" destOrd="0" presId="urn:microsoft.com/office/officeart/2005/8/layout/hierarchy3"/>
    <dgm:cxn modelId="{86430854-86CE-4102-81B4-5106858C6849}" type="presParOf" srcId="{924415E1-0FA5-4A6A-B9CA-27F1CA2F857C}" destId="{322E64B2-11CC-47BD-A8FE-A5D02E681B82}" srcOrd="1" destOrd="0" presId="urn:microsoft.com/office/officeart/2005/8/layout/hierarchy3"/>
    <dgm:cxn modelId="{42725109-A4C6-4491-A15B-8970C0EF3FA4}" type="presParOf" srcId="{924415E1-0FA5-4A6A-B9CA-27F1CA2F857C}" destId="{997A3AA4-5737-40B3-B0A2-6EAC620A3565}" srcOrd="2" destOrd="0" presId="urn:microsoft.com/office/officeart/2005/8/layout/hierarchy3"/>
    <dgm:cxn modelId="{78D34B72-BB56-4A35-9D2E-9512874E49E0}" type="presParOf" srcId="{924415E1-0FA5-4A6A-B9CA-27F1CA2F857C}" destId="{CE08E226-3858-45FC-A2B4-67100ABD1E5D}" srcOrd="3" destOrd="0" presId="urn:microsoft.com/office/officeart/2005/8/layout/hierarchy3"/>
    <dgm:cxn modelId="{BE3B5B29-0A1A-4854-802A-48D4367855DA}" type="presParOf" srcId="{924415E1-0FA5-4A6A-B9CA-27F1CA2F857C}" destId="{EC5ED8B7-D29E-4E85-88C5-CC2FA5229F8A}" srcOrd="4" destOrd="0" presId="urn:microsoft.com/office/officeart/2005/8/layout/hierarchy3"/>
    <dgm:cxn modelId="{B88564AB-801D-447D-848A-4CD4103A94E4}" type="presParOf" srcId="{924415E1-0FA5-4A6A-B9CA-27F1CA2F857C}" destId="{1BE3ED7F-D9ED-4D2C-A869-C7DF5CE645E9}" srcOrd="5" destOrd="0" presId="urn:microsoft.com/office/officeart/2005/8/layout/hierarchy3"/>
    <dgm:cxn modelId="{FBE3BD50-16DE-4DA8-BE9C-7DE16C61E5E0}" type="presParOf" srcId="{924415E1-0FA5-4A6A-B9CA-27F1CA2F857C}" destId="{D2E9CC57-8823-47E9-82CA-83DEF01B2CEB}" srcOrd="6" destOrd="0" presId="urn:microsoft.com/office/officeart/2005/8/layout/hierarchy3"/>
    <dgm:cxn modelId="{5585A4BB-0E2D-4331-B769-56BCDD2C5707}" type="presParOf" srcId="{924415E1-0FA5-4A6A-B9CA-27F1CA2F857C}" destId="{883C7BC4-E764-4193-8570-5EF87BD0EBD0}" srcOrd="7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4387D98-2BD9-4128-B86D-216B0937492C}" type="doc">
      <dgm:prSet loTypeId="urn:microsoft.com/office/officeart/2005/8/layout/hierarchy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4738FDA4-517B-4476-9F8D-59B5BF416B35}">
      <dgm:prSet phldrT="[Text]"/>
      <dgm:spPr/>
      <dgm:t>
        <a:bodyPr/>
        <a:lstStyle/>
        <a:p>
          <a:r>
            <a:rPr lang="en-IN" dirty="0"/>
            <a:t>Layer</a:t>
          </a:r>
        </a:p>
      </dgm:t>
    </dgm:pt>
    <dgm:pt modelId="{47F71F2A-C37A-434E-AA88-C7E6229AF914}" type="parTrans" cxnId="{24A067F0-19E4-4CE2-87A0-B17C854CC420}">
      <dgm:prSet/>
      <dgm:spPr/>
      <dgm:t>
        <a:bodyPr/>
        <a:lstStyle/>
        <a:p>
          <a:endParaRPr lang="en-IN"/>
        </a:p>
      </dgm:t>
    </dgm:pt>
    <dgm:pt modelId="{D3A9B398-39B1-4F66-99F0-ECECDBC87F85}" type="sibTrans" cxnId="{24A067F0-19E4-4CE2-87A0-B17C854CC420}">
      <dgm:prSet/>
      <dgm:spPr/>
      <dgm:t>
        <a:bodyPr/>
        <a:lstStyle/>
        <a:p>
          <a:endParaRPr lang="en-IN"/>
        </a:p>
      </dgm:t>
    </dgm:pt>
    <dgm:pt modelId="{4A956054-AE82-4295-8F8F-C4B90C09611F}">
      <dgm:prSet phldrT="[Text]"/>
      <dgm:spPr/>
      <dgm:t>
        <a:bodyPr/>
        <a:lstStyle/>
        <a:p>
          <a:r>
            <a:rPr lang="en-IN" dirty="0"/>
            <a:t>Layer 1</a:t>
          </a:r>
        </a:p>
      </dgm:t>
    </dgm:pt>
    <dgm:pt modelId="{09949F45-EBC7-4CDB-987C-895DA919911B}" type="parTrans" cxnId="{6011E8AE-518D-4E3D-836B-A18F0D45DC8F}">
      <dgm:prSet/>
      <dgm:spPr/>
      <dgm:t>
        <a:bodyPr/>
        <a:lstStyle/>
        <a:p>
          <a:endParaRPr lang="en-IN"/>
        </a:p>
      </dgm:t>
    </dgm:pt>
    <dgm:pt modelId="{4275C623-10D2-4858-BF08-70F40DA0D95B}" type="sibTrans" cxnId="{6011E8AE-518D-4E3D-836B-A18F0D45DC8F}">
      <dgm:prSet/>
      <dgm:spPr/>
      <dgm:t>
        <a:bodyPr/>
        <a:lstStyle/>
        <a:p>
          <a:endParaRPr lang="en-IN"/>
        </a:p>
      </dgm:t>
    </dgm:pt>
    <dgm:pt modelId="{0DA6CCAC-0B83-4B3F-B9CB-FF3F28F2DAD4}">
      <dgm:prSet phldrT="[Text]"/>
      <dgm:spPr/>
      <dgm:t>
        <a:bodyPr/>
        <a:lstStyle/>
        <a:p>
          <a:r>
            <a:rPr lang="en-IN" dirty="0"/>
            <a:t>Layer 2</a:t>
          </a:r>
        </a:p>
      </dgm:t>
    </dgm:pt>
    <dgm:pt modelId="{B71F2ABA-BC11-4D68-A740-A7768585BCB4}" type="parTrans" cxnId="{F4464FB3-4E0B-4D50-8D48-30C89E0D14EF}">
      <dgm:prSet/>
      <dgm:spPr/>
      <dgm:t>
        <a:bodyPr/>
        <a:lstStyle/>
        <a:p>
          <a:endParaRPr lang="en-IN"/>
        </a:p>
      </dgm:t>
    </dgm:pt>
    <dgm:pt modelId="{BDF676E0-5228-4754-A4B9-EBC29BAA8860}" type="sibTrans" cxnId="{F4464FB3-4E0B-4D50-8D48-30C89E0D14EF}">
      <dgm:prSet/>
      <dgm:spPr/>
      <dgm:t>
        <a:bodyPr/>
        <a:lstStyle/>
        <a:p>
          <a:endParaRPr lang="en-IN"/>
        </a:p>
      </dgm:t>
    </dgm:pt>
    <dgm:pt modelId="{2AE0B3F4-0E19-40CF-960A-2CE577D5DB5F}">
      <dgm:prSet phldrT="[Text]"/>
      <dgm:spPr/>
      <dgm:t>
        <a:bodyPr/>
        <a:lstStyle/>
        <a:p>
          <a:r>
            <a:rPr lang="en-IN" dirty="0"/>
            <a:t>Layer 3</a:t>
          </a:r>
        </a:p>
      </dgm:t>
    </dgm:pt>
    <dgm:pt modelId="{403CCB00-3D34-40CF-8EC3-8201C82114EB}" type="parTrans" cxnId="{5D267BFB-92A3-40E9-B8A7-6FF74A186C6E}">
      <dgm:prSet/>
      <dgm:spPr/>
      <dgm:t>
        <a:bodyPr/>
        <a:lstStyle/>
        <a:p>
          <a:endParaRPr lang="en-IN"/>
        </a:p>
      </dgm:t>
    </dgm:pt>
    <dgm:pt modelId="{90A87DB8-CC04-4B95-9A77-607ED0D7D708}" type="sibTrans" cxnId="{5D267BFB-92A3-40E9-B8A7-6FF74A186C6E}">
      <dgm:prSet/>
      <dgm:spPr/>
      <dgm:t>
        <a:bodyPr/>
        <a:lstStyle/>
        <a:p>
          <a:endParaRPr lang="en-IN"/>
        </a:p>
      </dgm:t>
    </dgm:pt>
    <dgm:pt modelId="{23450EF4-142F-4A86-AF50-A7633CB5FFCE}">
      <dgm:prSet phldrT="[Text]"/>
      <dgm:spPr/>
      <dgm:t>
        <a:bodyPr/>
        <a:lstStyle/>
        <a:p>
          <a:r>
            <a:rPr lang="en-IN" dirty="0"/>
            <a:t>Layer 4</a:t>
          </a:r>
        </a:p>
      </dgm:t>
    </dgm:pt>
    <dgm:pt modelId="{DA90BFF4-B7E6-4EFB-AD23-75CFE922E7BC}" type="parTrans" cxnId="{ACCE6D9D-F719-4B57-B1AC-81A84DB0796C}">
      <dgm:prSet/>
      <dgm:spPr/>
      <dgm:t>
        <a:bodyPr/>
        <a:lstStyle/>
        <a:p>
          <a:endParaRPr lang="en-IN"/>
        </a:p>
      </dgm:t>
    </dgm:pt>
    <dgm:pt modelId="{CAB77168-4601-449B-A53D-93B8DB1C1B9C}" type="sibTrans" cxnId="{ACCE6D9D-F719-4B57-B1AC-81A84DB0796C}">
      <dgm:prSet/>
      <dgm:spPr/>
      <dgm:t>
        <a:bodyPr/>
        <a:lstStyle/>
        <a:p>
          <a:endParaRPr lang="en-IN"/>
        </a:p>
      </dgm:t>
    </dgm:pt>
    <dgm:pt modelId="{B9143AD9-6106-46B3-88A1-72CAACCDCB49}">
      <dgm:prSet phldrT="[Text]"/>
      <dgm:spPr/>
      <dgm:t>
        <a:bodyPr/>
        <a:lstStyle/>
        <a:p>
          <a:r>
            <a:rPr lang="en-IN" dirty="0"/>
            <a:t>Memory Instantiation Functions</a:t>
          </a:r>
        </a:p>
      </dgm:t>
    </dgm:pt>
    <dgm:pt modelId="{13866594-71CE-4C4A-9C99-7BD6E736EF8E}" type="parTrans" cxnId="{E41F989E-A901-44DE-9BA0-6FC3C1F373B2}">
      <dgm:prSet/>
      <dgm:spPr/>
      <dgm:t>
        <a:bodyPr/>
        <a:lstStyle/>
        <a:p>
          <a:endParaRPr lang="en-IN"/>
        </a:p>
      </dgm:t>
    </dgm:pt>
    <dgm:pt modelId="{9B16D504-37D8-4536-971B-744E05F8646B}" type="sibTrans" cxnId="{E41F989E-A901-44DE-9BA0-6FC3C1F373B2}">
      <dgm:prSet/>
      <dgm:spPr/>
      <dgm:t>
        <a:bodyPr/>
        <a:lstStyle/>
        <a:p>
          <a:endParaRPr lang="en-IN"/>
        </a:p>
      </dgm:t>
    </dgm:pt>
    <dgm:pt modelId="{F4DEDBF9-DD88-4988-B7D8-1952B3136341}">
      <dgm:prSet phldrT="[Text]"/>
      <dgm:spPr/>
      <dgm:t>
        <a:bodyPr/>
        <a:lstStyle/>
        <a:p>
          <a:r>
            <a:rPr lang="en-IN" dirty="0" err="1"/>
            <a:t>w_x_y</a:t>
          </a:r>
          <a:endParaRPr lang="en-IN" dirty="0"/>
        </a:p>
      </dgm:t>
    </dgm:pt>
    <dgm:pt modelId="{0800D9ED-0ABE-4FF7-A4B2-98E64D2859B3}" type="parTrans" cxnId="{2A8D574D-4D49-460A-91D4-6ED7D070229E}">
      <dgm:prSet/>
      <dgm:spPr/>
      <dgm:t>
        <a:bodyPr/>
        <a:lstStyle/>
        <a:p>
          <a:endParaRPr lang="en-IN"/>
        </a:p>
      </dgm:t>
    </dgm:pt>
    <dgm:pt modelId="{10750D63-CF91-4E53-AC5A-6D96650A2447}" type="sibTrans" cxnId="{2A8D574D-4D49-460A-91D4-6ED7D070229E}">
      <dgm:prSet/>
      <dgm:spPr/>
      <dgm:t>
        <a:bodyPr/>
        <a:lstStyle/>
        <a:p>
          <a:endParaRPr lang="en-IN"/>
        </a:p>
      </dgm:t>
    </dgm:pt>
    <dgm:pt modelId="{56971BF2-E616-4DF2-9C7F-922B1BA2400F}">
      <dgm:prSet phldrT="[Text]"/>
      <dgm:spPr/>
      <dgm:t>
        <a:bodyPr/>
        <a:lstStyle/>
        <a:p>
          <a:r>
            <a:rPr lang="en-IN" dirty="0" err="1"/>
            <a:t>b_x_y</a:t>
          </a:r>
          <a:endParaRPr lang="en-IN" dirty="0"/>
        </a:p>
      </dgm:t>
    </dgm:pt>
    <dgm:pt modelId="{2D32DCB4-D92A-422E-95E6-B9DA456D2AA6}" type="parTrans" cxnId="{135DCD74-02F4-4C94-B3F4-B069EAB48369}">
      <dgm:prSet/>
      <dgm:spPr/>
      <dgm:t>
        <a:bodyPr/>
        <a:lstStyle/>
        <a:p>
          <a:endParaRPr lang="en-IN"/>
        </a:p>
      </dgm:t>
    </dgm:pt>
    <dgm:pt modelId="{B67302AD-E2D7-45A7-9265-EA521C594F8C}" type="sibTrans" cxnId="{135DCD74-02F4-4C94-B3F4-B069EAB48369}">
      <dgm:prSet/>
      <dgm:spPr/>
      <dgm:t>
        <a:bodyPr/>
        <a:lstStyle/>
        <a:p>
          <a:endParaRPr lang="en-IN"/>
        </a:p>
      </dgm:t>
    </dgm:pt>
    <dgm:pt modelId="{B7BF8629-B408-4611-AAD3-9799893936B1}">
      <dgm:prSet phldrT="[Text]"/>
      <dgm:spPr/>
      <dgm:t>
        <a:bodyPr/>
        <a:lstStyle/>
        <a:p>
          <a:r>
            <a:rPr lang="en-IN" dirty="0"/>
            <a:t>Sigmoid Content</a:t>
          </a:r>
        </a:p>
      </dgm:t>
    </dgm:pt>
    <dgm:pt modelId="{94BEE74D-00F4-4594-8AE0-0FBE055C2306}" type="parTrans" cxnId="{D5C9058D-989D-4110-B346-BB1CB242EFED}">
      <dgm:prSet/>
      <dgm:spPr/>
      <dgm:t>
        <a:bodyPr/>
        <a:lstStyle/>
        <a:p>
          <a:endParaRPr lang="en-IN"/>
        </a:p>
      </dgm:t>
    </dgm:pt>
    <dgm:pt modelId="{7937C3CD-5E9E-4D7B-A7C5-F6DD0F5C4C34}" type="sibTrans" cxnId="{D5C9058D-989D-4110-B346-BB1CB242EFED}">
      <dgm:prSet/>
      <dgm:spPr/>
      <dgm:t>
        <a:bodyPr/>
        <a:lstStyle/>
        <a:p>
          <a:endParaRPr lang="en-IN"/>
        </a:p>
      </dgm:t>
    </dgm:pt>
    <dgm:pt modelId="{B1375FF3-516C-4000-8EF3-25C6A543780B}">
      <dgm:prSet phldrT="[Text]"/>
      <dgm:spPr/>
      <dgm:t>
        <a:bodyPr/>
        <a:lstStyle/>
        <a:p>
          <a:r>
            <a:rPr lang="en-IN" dirty="0"/>
            <a:t>Basic Structure</a:t>
          </a:r>
        </a:p>
      </dgm:t>
    </dgm:pt>
    <dgm:pt modelId="{ACD2E676-047F-44CB-950B-1F1BCEFF2B8E}" type="parTrans" cxnId="{586210E6-34C0-4EC9-83C4-C01796410AC8}">
      <dgm:prSet/>
      <dgm:spPr/>
      <dgm:t>
        <a:bodyPr/>
        <a:lstStyle/>
        <a:p>
          <a:endParaRPr lang="en-IN"/>
        </a:p>
      </dgm:t>
    </dgm:pt>
    <dgm:pt modelId="{2BBF4FF4-153E-40EB-AD38-0FC02B74AF32}" type="sibTrans" cxnId="{586210E6-34C0-4EC9-83C4-C01796410AC8}">
      <dgm:prSet/>
      <dgm:spPr/>
      <dgm:t>
        <a:bodyPr/>
        <a:lstStyle/>
        <a:p>
          <a:endParaRPr lang="en-IN"/>
        </a:p>
      </dgm:t>
    </dgm:pt>
    <dgm:pt modelId="{8B8EFDAE-775D-4098-A479-2249925CF08D}">
      <dgm:prSet phldrT="[Text]"/>
      <dgm:spPr/>
      <dgm:t>
        <a:bodyPr/>
        <a:lstStyle/>
        <a:p>
          <a:r>
            <a:rPr lang="en-IN" dirty="0"/>
            <a:t>Neuron</a:t>
          </a:r>
        </a:p>
      </dgm:t>
    </dgm:pt>
    <dgm:pt modelId="{E5EA8218-F51D-44D9-BDC0-0446978B1480}" type="parTrans" cxnId="{C4AF50B7-6B04-44AB-AE1A-A568C175E68C}">
      <dgm:prSet/>
      <dgm:spPr/>
      <dgm:t>
        <a:bodyPr/>
        <a:lstStyle/>
        <a:p>
          <a:endParaRPr lang="en-IN"/>
        </a:p>
      </dgm:t>
    </dgm:pt>
    <dgm:pt modelId="{65F1D656-37F2-4319-9347-2866ECA3CED7}" type="sibTrans" cxnId="{C4AF50B7-6B04-44AB-AE1A-A568C175E68C}">
      <dgm:prSet/>
      <dgm:spPr/>
      <dgm:t>
        <a:bodyPr/>
        <a:lstStyle/>
        <a:p>
          <a:endParaRPr lang="en-IN"/>
        </a:p>
      </dgm:t>
    </dgm:pt>
    <dgm:pt modelId="{F7C3316C-685C-478C-BD15-ED2FF132E452}">
      <dgm:prSet phldrT="[Text]"/>
      <dgm:spPr/>
      <dgm:t>
        <a:bodyPr/>
        <a:lstStyle/>
        <a:p>
          <a:r>
            <a:rPr lang="en-IN" dirty="0"/>
            <a:t>Memory</a:t>
          </a:r>
        </a:p>
      </dgm:t>
    </dgm:pt>
    <dgm:pt modelId="{291A25C8-D350-4020-A523-521E7212517F}" type="parTrans" cxnId="{FCD36E12-E1FE-4648-BFA7-D2B56C7B9349}">
      <dgm:prSet/>
      <dgm:spPr/>
      <dgm:t>
        <a:bodyPr/>
        <a:lstStyle/>
        <a:p>
          <a:endParaRPr lang="en-IN"/>
        </a:p>
      </dgm:t>
    </dgm:pt>
    <dgm:pt modelId="{DDD87D05-C7A9-4BDD-9E35-552AA6240B3F}" type="sibTrans" cxnId="{FCD36E12-E1FE-4648-BFA7-D2B56C7B9349}">
      <dgm:prSet/>
      <dgm:spPr/>
      <dgm:t>
        <a:bodyPr/>
        <a:lstStyle/>
        <a:p>
          <a:endParaRPr lang="en-IN"/>
        </a:p>
      </dgm:t>
    </dgm:pt>
    <dgm:pt modelId="{27F85C53-4C4B-4794-8327-0B8456A80457}">
      <dgm:prSet phldrT="[Text]"/>
      <dgm:spPr/>
      <dgm:t>
        <a:bodyPr/>
        <a:lstStyle/>
        <a:p>
          <a:r>
            <a:rPr lang="en-IN" dirty="0"/>
            <a:t>AXI Lite Wrapper</a:t>
          </a:r>
        </a:p>
      </dgm:t>
    </dgm:pt>
    <dgm:pt modelId="{92926B62-AED5-4007-8C67-020FDC11F88F}" type="parTrans" cxnId="{17679082-5785-4475-BF05-341D6AD40FC6}">
      <dgm:prSet/>
      <dgm:spPr/>
      <dgm:t>
        <a:bodyPr/>
        <a:lstStyle/>
        <a:p>
          <a:endParaRPr lang="en-IN"/>
        </a:p>
      </dgm:t>
    </dgm:pt>
    <dgm:pt modelId="{216B4B41-0222-437F-B9BA-745469160969}" type="sibTrans" cxnId="{17679082-5785-4475-BF05-341D6AD40FC6}">
      <dgm:prSet/>
      <dgm:spPr/>
      <dgm:t>
        <a:bodyPr/>
        <a:lstStyle/>
        <a:p>
          <a:endParaRPr lang="en-IN"/>
        </a:p>
      </dgm:t>
    </dgm:pt>
    <dgm:pt modelId="{D164B79E-B77F-4C53-838D-BCD760925E08}">
      <dgm:prSet phldrT="[Text]"/>
      <dgm:spPr/>
      <dgm:t>
        <a:bodyPr/>
        <a:lstStyle/>
        <a:p>
          <a:r>
            <a:rPr lang="en-IN" dirty="0"/>
            <a:t>Sigmoid ROM</a:t>
          </a:r>
        </a:p>
      </dgm:t>
    </dgm:pt>
    <dgm:pt modelId="{9CABFB13-13F9-4A42-99A4-F6C8E82D5212}" type="parTrans" cxnId="{0B5433EB-9067-4207-9BF2-3B15C5CC71B9}">
      <dgm:prSet/>
      <dgm:spPr/>
      <dgm:t>
        <a:bodyPr/>
        <a:lstStyle/>
        <a:p>
          <a:endParaRPr lang="en-IN"/>
        </a:p>
      </dgm:t>
    </dgm:pt>
    <dgm:pt modelId="{21D003C4-9636-47BB-925E-DEEA736E8DD2}" type="sibTrans" cxnId="{0B5433EB-9067-4207-9BF2-3B15C5CC71B9}">
      <dgm:prSet/>
      <dgm:spPr/>
      <dgm:t>
        <a:bodyPr/>
        <a:lstStyle/>
        <a:p>
          <a:endParaRPr lang="en-IN"/>
        </a:p>
      </dgm:t>
    </dgm:pt>
    <dgm:pt modelId="{61D7E517-6867-4F2A-93AE-ADB4518668E6}">
      <dgm:prSet phldrT="[Text]"/>
      <dgm:spPr/>
      <dgm:t>
        <a:bodyPr/>
        <a:lstStyle/>
        <a:p>
          <a:r>
            <a:rPr lang="en-IN" dirty="0"/>
            <a:t>Weight Memory</a:t>
          </a:r>
        </a:p>
      </dgm:t>
    </dgm:pt>
    <dgm:pt modelId="{DA88633B-1BBB-4AB2-858C-0BB2F16F50BE}" type="parTrans" cxnId="{09A720D6-86DE-4E5B-84AA-0E77FB5E0DB8}">
      <dgm:prSet/>
      <dgm:spPr/>
      <dgm:t>
        <a:bodyPr/>
        <a:lstStyle/>
        <a:p>
          <a:endParaRPr lang="en-IN"/>
        </a:p>
      </dgm:t>
    </dgm:pt>
    <dgm:pt modelId="{99FA9A9E-3467-43EC-8292-A77773B02E27}" type="sibTrans" cxnId="{09A720D6-86DE-4E5B-84AA-0E77FB5E0DB8}">
      <dgm:prSet/>
      <dgm:spPr/>
      <dgm:t>
        <a:bodyPr/>
        <a:lstStyle/>
        <a:p>
          <a:endParaRPr lang="en-IN"/>
        </a:p>
      </dgm:t>
    </dgm:pt>
    <dgm:pt modelId="{946CAA42-51F3-49AB-9088-2E67861C1E2C}">
      <dgm:prSet phldrT="[Text]"/>
      <dgm:spPr/>
      <dgm:t>
        <a:bodyPr/>
        <a:lstStyle/>
        <a:p>
          <a:r>
            <a:rPr lang="en-IN" dirty="0"/>
            <a:t>ReLU</a:t>
          </a:r>
        </a:p>
      </dgm:t>
    </dgm:pt>
    <dgm:pt modelId="{CA80D9EF-FABF-4566-9EF6-25E0FA07E246}" type="parTrans" cxnId="{9A2557E7-F527-4F6D-8218-C93A415C2F9C}">
      <dgm:prSet/>
      <dgm:spPr/>
      <dgm:t>
        <a:bodyPr/>
        <a:lstStyle/>
        <a:p>
          <a:endParaRPr lang="en-IN"/>
        </a:p>
      </dgm:t>
    </dgm:pt>
    <dgm:pt modelId="{EDDFC9F8-CA0B-4F93-8296-77CC19ECAA6D}" type="sibTrans" cxnId="{9A2557E7-F527-4F6D-8218-C93A415C2F9C}">
      <dgm:prSet/>
      <dgm:spPr/>
      <dgm:t>
        <a:bodyPr/>
        <a:lstStyle/>
        <a:p>
          <a:endParaRPr lang="en-IN"/>
        </a:p>
      </dgm:t>
    </dgm:pt>
    <dgm:pt modelId="{502D2B21-434F-431A-9836-4AD8054489E3}">
      <dgm:prSet phldrT="[Text]"/>
      <dgm:spPr/>
      <dgm:t>
        <a:bodyPr/>
        <a:lstStyle/>
        <a:p>
          <a:r>
            <a:rPr lang="en-IN" dirty="0"/>
            <a:t>Max Finder (</a:t>
          </a:r>
          <a:r>
            <a:rPr lang="en-IN" dirty="0" err="1"/>
            <a:t>Softmax</a:t>
          </a:r>
          <a:r>
            <a:rPr lang="en-IN" dirty="0"/>
            <a:t>)</a:t>
          </a:r>
        </a:p>
      </dgm:t>
    </dgm:pt>
    <dgm:pt modelId="{47E5438D-B9EA-4803-99E3-7334A2FACF5F}" type="parTrans" cxnId="{8489991E-CC9A-4FC7-A46B-D901543CF71B}">
      <dgm:prSet/>
      <dgm:spPr/>
      <dgm:t>
        <a:bodyPr/>
        <a:lstStyle/>
        <a:p>
          <a:endParaRPr lang="en-IN"/>
        </a:p>
      </dgm:t>
    </dgm:pt>
    <dgm:pt modelId="{511FB312-654D-4C38-910B-6A4D6BC8F87F}" type="sibTrans" cxnId="{8489991E-CC9A-4FC7-A46B-D901543CF71B}">
      <dgm:prSet/>
      <dgm:spPr/>
      <dgm:t>
        <a:bodyPr/>
        <a:lstStyle/>
        <a:p>
          <a:endParaRPr lang="en-IN"/>
        </a:p>
      </dgm:t>
    </dgm:pt>
    <dgm:pt modelId="{68163A99-A32D-40CA-AAD0-6538605D7041}">
      <dgm:prSet phldrT="[Text]"/>
      <dgm:spPr/>
      <dgm:t>
        <a:bodyPr/>
        <a:lstStyle/>
        <a:p>
          <a:r>
            <a:rPr lang="en-IN" dirty="0"/>
            <a:t>ReLU Content</a:t>
          </a:r>
        </a:p>
      </dgm:t>
    </dgm:pt>
    <dgm:pt modelId="{7E7E1019-CD84-4BEC-8BC0-66D3FCA7F042}" type="parTrans" cxnId="{4D6E7DE5-FDF1-40DC-B652-CA86D0A42231}">
      <dgm:prSet/>
      <dgm:spPr/>
      <dgm:t>
        <a:bodyPr/>
        <a:lstStyle/>
        <a:p>
          <a:endParaRPr lang="en-IN"/>
        </a:p>
      </dgm:t>
    </dgm:pt>
    <dgm:pt modelId="{34FDD779-9770-4C36-8C94-D4F64796C7A6}" type="sibTrans" cxnId="{4D6E7DE5-FDF1-40DC-B652-CA86D0A42231}">
      <dgm:prSet/>
      <dgm:spPr/>
      <dgm:t>
        <a:bodyPr/>
        <a:lstStyle/>
        <a:p>
          <a:endParaRPr lang="en-IN"/>
        </a:p>
      </dgm:t>
    </dgm:pt>
    <dgm:pt modelId="{8D38619F-D914-4B03-A873-6DA83888D638}" type="pres">
      <dgm:prSet presAssocID="{44387D98-2BD9-4128-B86D-216B0937492C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319CA679-2690-4819-A0A4-B22083100B9A}" type="pres">
      <dgm:prSet presAssocID="{B1375FF3-516C-4000-8EF3-25C6A543780B}" presName="root" presStyleCnt="0"/>
      <dgm:spPr/>
    </dgm:pt>
    <dgm:pt modelId="{A43A0A53-D750-4CA3-B33B-8A132BA07AC5}" type="pres">
      <dgm:prSet presAssocID="{B1375FF3-516C-4000-8EF3-25C6A543780B}" presName="rootComposite" presStyleCnt="0"/>
      <dgm:spPr/>
    </dgm:pt>
    <dgm:pt modelId="{8F8F734C-795C-4654-8DE0-71A0F009CF1D}" type="pres">
      <dgm:prSet presAssocID="{B1375FF3-516C-4000-8EF3-25C6A543780B}" presName="rootText" presStyleLbl="node1" presStyleIdx="0" presStyleCnt="4"/>
      <dgm:spPr/>
    </dgm:pt>
    <dgm:pt modelId="{A4736479-7482-49DF-AC11-F9BA65C9D96C}" type="pres">
      <dgm:prSet presAssocID="{B1375FF3-516C-4000-8EF3-25C6A543780B}" presName="rootConnector" presStyleLbl="node1" presStyleIdx="0" presStyleCnt="4"/>
      <dgm:spPr/>
    </dgm:pt>
    <dgm:pt modelId="{BAE321F9-6F0F-499E-8DFA-406569FD894E}" type="pres">
      <dgm:prSet presAssocID="{B1375FF3-516C-4000-8EF3-25C6A543780B}" presName="childShape" presStyleCnt="0"/>
      <dgm:spPr/>
    </dgm:pt>
    <dgm:pt modelId="{08C3B5F3-794B-46C9-93B7-C7E99EFC470D}" type="pres">
      <dgm:prSet presAssocID="{E5EA8218-F51D-44D9-BDC0-0446978B1480}" presName="Name13" presStyleLbl="parChTrans1D2" presStyleIdx="0" presStyleCnt="14"/>
      <dgm:spPr/>
    </dgm:pt>
    <dgm:pt modelId="{AB83C34D-8E22-488F-8797-9F1BCE323E27}" type="pres">
      <dgm:prSet presAssocID="{8B8EFDAE-775D-4098-A479-2249925CF08D}" presName="childText" presStyleLbl="bgAcc1" presStyleIdx="0" presStyleCnt="14">
        <dgm:presLayoutVars>
          <dgm:bulletEnabled val="1"/>
        </dgm:presLayoutVars>
      </dgm:prSet>
      <dgm:spPr/>
    </dgm:pt>
    <dgm:pt modelId="{95C64D1A-A8D6-4C0D-857F-7FF9B654F084}" type="pres">
      <dgm:prSet presAssocID="{92926B62-AED5-4007-8C67-020FDC11F88F}" presName="Name13" presStyleLbl="parChTrans1D2" presStyleIdx="1" presStyleCnt="14"/>
      <dgm:spPr/>
    </dgm:pt>
    <dgm:pt modelId="{BBAA3CC0-8B4A-412D-BDFE-06A45B6E0F99}" type="pres">
      <dgm:prSet presAssocID="{27F85C53-4C4B-4794-8327-0B8456A80457}" presName="childText" presStyleLbl="bgAcc1" presStyleIdx="1" presStyleCnt="14">
        <dgm:presLayoutVars>
          <dgm:bulletEnabled val="1"/>
        </dgm:presLayoutVars>
      </dgm:prSet>
      <dgm:spPr/>
    </dgm:pt>
    <dgm:pt modelId="{A4330406-C75D-42ED-95C8-AD99B213AFE4}" type="pres">
      <dgm:prSet presAssocID="{47E5438D-B9EA-4803-99E3-7334A2FACF5F}" presName="Name13" presStyleLbl="parChTrans1D2" presStyleIdx="2" presStyleCnt="14"/>
      <dgm:spPr/>
    </dgm:pt>
    <dgm:pt modelId="{C12BF175-F994-49C5-A26B-AEBECEB9365B}" type="pres">
      <dgm:prSet presAssocID="{502D2B21-434F-431A-9836-4AD8054489E3}" presName="childText" presStyleLbl="bgAcc1" presStyleIdx="2" presStyleCnt="14">
        <dgm:presLayoutVars>
          <dgm:bulletEnabled val="1"/>
        </dgm:presLayoutVars>
      </dgm:prSet>
      <dgm:spPr/>
    </dgm:pt>
    <dgm:pt modelId="{B454499E-7202-48BE-9C99-A4CA513109E9}" type="pres">
      <dgm:prSet presAssocID="{F7C3316C-685C-478C-BD15-ED2FF132E452}" presName="root" presStyleCnt="0"/>
      <dgm:spPr/>
    </dgm:pt>
    <dgm:pt modelId="{174E6A37-1399-40ED-9AF4-0835B76DDC59}" type="pres">
      <dgm:prSet presAssocID="{F7C3316C-685C-478C-BD15-ED2FF132E452}" presName="rootComposite" presStyleCnt="0"/>
      <dgm:spPr/>
    </dgm:pt>
    <dgm:pt modelId="{33FE8B5C-0334-42AA-8318-803A01884146}" type="pres">
      <dgm:prSet presAssocID="{F7C3316C-685C-478C-BD15-ED2FF132E452}" presName="rootText" presStyleLbl="node1" presStyleIdx="1" presStyleCnt="4"/>
      <dgm:spPr/>
    </dgm:pt>
    <dgm:pt modelId="{02E0C1C7-6952-4CBE-921B-20D66C524A0B}" type="pres">
      <dgm:prSet presAssocID="{F7C3316C-685C-478C-BD15-ED2FF132E452}" presName="rootConnector" presStyleLbl="node1" presStyleIdx="1" presStyleCnt="4"/>
      <dgm:spPr/>
    </dgm:pt>
    <dgm:pt modelId="{F7AB6175-8E3F-4096-9D17-E9CDB8243FE4}" type="pres">
      <dgm:prSet presAssocID="{F7C3316C-685C-478C-BD15-ED2FF132E452}" presName="childShape" presStyleCnt="0"/>
      <dgm:spPr/>
    </dgm:pt>
    <dgm:pt modelId="{5FB6E9EC-224B-4579-93E1-B2EDC63EF381}" type="pres">
      <dgm:prSet presAssocID="{9CABFB13-13F9-4A42-99A4-F6C8E82D5212}" presName="Name13" presStyleLbl="parChTrans1D2" presStyleIdx="3" presStyleCnt="14"/>
      <dgm:spPr/>
    </dgm:pt>
    <dgm:pt modelId="{774F313E-8372-4F82-8B89-7B752B29BC43}" type="pres">
      <dgm:prSet presAssocID="{D164B79E-B77F-4C53-838D-BCD760925E08}" presName="childText" presStyleLbl="bgAcc1" presStyleIdx="3" presStyleCnt="14">
        <dgm:presLayoutVars>
          <dgm:bulletEnabled val="1"/>
        </dgm:presLayoutVars>
      </dgm:prSet>
      <dgm:spPr/>
    </dgm:pt>
    <dgm:pt modelId="{0F814673-AFFB-4CC7-B5F3-8F3DF1489D80}" type="pres">
      <dgm:prSet presAssocID="{DA88633B-1BBB-4AB2-858C-0BB2F16F50BE}" presName="Name13" presStyleLbl="parChTrans1D2" presStyleIdx="4" presStyleCnt="14"/>
      <dgm:spPr/>
    </dgm:pt>
    <dgm:pt modelId="{232D424C-D7A3-4C30-B803-7810FBA5F5EE}" type="pres">
      <dgm:prSet presAssocID="{61D7E517-6867-4F2A-93AE-ADB4518668E6}" presName="childText" presStyleLbl="bgAcc1" presStyleIdx="4" presStyleCnt="14">
        <dgm:presLayoutVars>
          <dgm:bulletEnabled val="1"/>
        </dgm:presLayoutVars>
      </dgm:prSet>
      <dgm:spPr/>
    </dgm:pt>
    <dgm:pt modelId="{ECCEB4BE-31DA-4B57-91D7-DDD1F8CF4462}" type="pres">
      <dgm:prSet presAssocID="{CA80D9EF-FABF-4566-9EF6-25E0FA07E246}" presName="Name13" presStyleLbl="parChTrans1D2" presStyleIdx="5" presStyleCnt="14"/>
      <dgm:spPr/>
    </dgm:pt>
    <dgm:pt modelId="{026BBEDA-DEF5-48BA-9A6C-940E9E5C87DF}" type="pres">
      <dgm:prSet presAssocID="{946CAA42-51F3-49AB-9088-2E67861C1E2C}" presName="childText" presStyleLbl="bgAcc1" presStyleIdx="5" presStyleCnt="14">
        <dgm:presLayoutVars>
          <dgm:bulletEnabled val="1"/>
        </dgm:presLayoutVars>
      </dgm:prSet>
      <dgm:spPr/>
    </dgm:pt>
    <dgm:pt modelId="{C22A4AA6-28C3-403E-93AE-03D7E7C3D888}" type="pres">
      <dgm:prSet presAssocID="{4738FDA4-517B-4476-9F8D-59B5BF416B35}" presName="root" presStyleCnt="0"/>
      <dgm:spPr/>
    </dgm:pt>
    <dgm:pt modelId="{9B62134D-48B1-44CC-9DF8-A9964B86E5E5}" type="pres">
      <dgm:prSet presAssocID="{4738FDA4-517B-4476-9F8D-59B5BF416B35}" presName="rootComposite" presStyleCnt="0"/>
      <dgm:spPr/>
    </dgm:pt>
    <dgm:pt modelId="{4FD9D906-82E6-46DD-8269-6E819EC87589}" type="pres">
      <dgm:prSet presAssocID="{4738FDA4-517B-4476-9F8D-59B5BF416B35}" presName="rootText" presStyleLbl="node1" presStyleIdx="2" presStyleCnt="4"/>
      <dgm:spPr/>
    </dgm:pt>
    <dgm:pt modelId="{94105348-6CA8-4528-B87C-28A04183EBA0}" type="pres">
      <dgm:prSet presAssocID="{4738FDA4-517B-4476-9F8D-59B5BF416B35}" presName="rootConnector" presStyleLbl="node1" presStyleIdx="2" presStyleCnt="4"/>
      <dgm:spPr/>
    </dgm:pt>
    <dgm:pt modelId="{99AEEF11-0184-4D10-9C80-22ED7C95DBC9}" type="pres">
      <dgm:prSet presAssocID="{4738FDA4-517B-4476-9F8D-59B5BF416B35}" presName="childShape" presStyleCnt="0"/>
      <dgm:spPr/>
    </dgm:pt>
    <dgm:pt modelId="{3B4F8BA4-B7DF-4F51-BAE8-31D4EF80A868}" type="pres">
      <dgm:prSet presAssocID="{09949F45-EBC7-4CDB-987C-895DA919911B}" presName="Name13" presStyleLbl="parChTrans1D2" presStyleIdx="6" presStyleCnt="14"/>
      <dgm:spPr/>
    </dgm:pt>
    <dgm:pt modelId="{664704BE-386C-4C98-BA22-58FC51886D92}" type="pres">
      <dgm:prSet presAssocID="{4A956054-AE82-4295-8F8F-C4B90C09611F}" presName="childText" presStyleLbl="bgAcc1" presStyleIdx="6" presStyleCnt="14">
        <dgm:presLayoutVars>
          <dgm:bulletEnabled val="1"/>
        </dgm:presLayoutVars>
      </dgm:prSet>
      <dgm:spPr/>
    </dgm:pt>
    <dgm:pt modelId="{D6092433-8EEF-40EC-9536-F3A91E4D96D7}" type="pres">
      <dgm:prSet presAssocID="{B71F2ABA-BC11-4D68-A740-A7768585BCB4}" presName="Name13" presStyleLbl="parChTrans1D2" presStyleIdx="7" presStyleCnt="14"/>
      <dgm:spPr/>
    </dgm:pt>
    <dgm:pt modelId="{8028A267-D4C2-40C9-8D29-06082A5CD18C}" type="pres">
      <dgm:prSet presAssocID="{0DA6CCAC-0B83-4B3F-B9CB-FF3F28F2DAD4}" presName="childText" presStyleLbl="bgAcc1" presStyleIdx="7" presStyleCnt="14">
        <dgm:presLayoutVars>
          <dgm:bulletEnabled val="1"/>
        </dgm:presLayoutVars>
      </dgm:prSet>
      <dgm:spPr/>
    </dgm:pt>
    <dgm:pt modelId="{FC357FCB-45CC-4053-8B3B-97657B48B2CA}" type="pres">
      <dgm:prSet presAssocID="{403CCB00-3D34-40CF-8EC3-8201C82114EB}" presName="Name13" presStyleLbl="parChTrans1D2" presStyleIdx="8" presStyleCnt="14"/>
      <dgm:spPr/>
    </dgm:pt>
    <dgm:pt modelId="{AE3F337D-3173-425F-ABA7-22F756F7ADCB}" type="pres">
      <dgm:prSet presAssocID="{2AE0B3F4-0E19-40CF-960A-2CE577D5DB5F}" presName="childText" presStyleLbl="bgAcc1" presStyleIdx="8" presStyleCnt="14">
        <dgm:presLayoutVars>
          <dgm:bulletEnabled val="1"/>
        </dgm:presLayoutVars>
      </dgm:prSet>
      <dgm:spPr/>
    </dgm:pt>
    <dgm:pt modelId="{979A56E4-AE9E-4AF9-9305-9D942971AE66}" type="pres">
      <dgm:prSet presAssocID="{DA90BFF4-B7E6-4EFB-AD23-75CFE922E7BC}" presName="Name13" presStyleLbl="parChTrans1D2" presStyleIdx="9" presStyleCnt="14"/>
      <dgm:spPr/>
    </dgm:pt>
    <dgm:pt modelId="{44B685C3-8670-4185-B09F-90F3CC621D80}" type="pres">
      <dgm:prSet presAssocID="{23450EF4-142F-4A86-AF50-A7633CB5FFCE}" presName="childText" presStyleLbl="bgAcc1" presStyleIdx="9" presStyleCnt="14">
        <dgm:presLayoutVars>
          <dgm:bulletEnabled val="1"/>
        </dgm:presLayoutVars>
      </dgm:prSet>
      <dgm:spPr/>
    </dgm:pt>
    <dgm:pt modelId="{CAA63E81-427D-4A4D-8CEC-6A83C1F40E15}" type="pres">
      <dgm:prSet presAssocID="{B9143AD9-6106-46B3-88A1-72CAACCDCB49}" presName="root" presStyleCnt="0"/>
      <dgm:spPr/>
    </dgm:pt>
    <dgm:pt modelId="{5931E4E5-1C97-4A34-99C2-02247C1383B9}" type="pres">
      <dgm:prSet presAssocID="{B9143AD9-6106-46B3-88A1-72CAACCDCB49}" presName="rootComposite" presStyleCnt="0"/>
      <dgm:spPr/>
    </dgm:pt>
    <dgm:pt modelId="{207D9503-54A6-4713-80E9-1D49A17FBFB6}" type="pres">
      <dgm:prSet presAssocID="{B9143AD9-6106-46B3-88A1-72CAACCDCB49}" presName="rootText" presStyleLbl="node1" presStyleIdx="3" presStyleCnt="4"/>
      <dgm:spPr/>
    </dgm:pt>
    <dgm:pt modelId="{DA339F35-3779-4C2B-93ED-B0759FDB7EC5}" type="pres">
      <dgm:prSet presAssocID="{B9143AD9-6106-46B3-88A1-72CAACCDCB49}" presName="rootConnector" presStyleLbl="node1" presStyleIdx="3" presStyleCnt="4"/>
      <dgm:spPr/>
    </dgm:pt>
    <dgm:pt modelId="{A2ADABB5-0B1F-4446-9EF4-1821CB797B55}" type="pres">
      <dgm:prSet presAssocID="{B9143AD9-6106-46B3-88A1-72CAACCDCB49}" presName="childShape" presStyleCnt="0"/>
      <dgm:spPr/>
    </dgm:pt>
    <dgm:pt modelId="{FB417F3E-56EC-4616-8010-97FC39D157F4}" type="pres">
      <dgm:prSet presAssocID="{0800D9ED-0ABE-4FF7-A4B2-98E64D2859B3}" presName="Name13" presStyleLbl="parChTrans1D2" presStyleIdx="10" presStyleCnt="14"/>
      <dgm:spPr/>
    </dgm:pt>
    <dgm:pt modelId="{CE91059F-6FD2-4297-92A8-16FA0BB49B87}" type="pres">
      <dgm:prSet presAssocID="{F4DEDBF9-DD88-4988-B7D8-1952B3136341}" presName="childText" presStyleLbl="bgAcc1" presStyleIdx="10" presStyleCnt="14">
        <dgm:presLayoutVars>
          <dgm:bulletEnabled val="1"/>
        </dgm:presLayoutVars>
      </dgm:prSet>
      <dgm:spPr/>
    </dgm:pt>
    <dgm:pt modelId="{7554371B-4100-4E4E-A1F1-3B94273BBB69}" type="pres">
      <dgm:prSet presAssocID="{2D32DCB4-D92A-422E-95E6-B9DA456D2AA6}" presName="Name13" presStyleLbl="parChTrans1D2" presStyleIdx="11" presStyleCnt="14"/>
      <dgm:spPr/>
    </dgm:pt>
    <dgm:pt modelId="{BEEF9FD9-0FD1-4767-8DB4-2A604E53F242}" type="pres">
      <dgm:prSet presAssocID="{56971BF2-E616-4DF2-9C7F-922B1BA2400F}" presName="childText" presStyleLbl="bgAcc1" presStyleIdx="11" presStyleCnt="14">
        <dgm:presLayoutVars>
          <dgm:bulletEnabled val="1"/>
        </dgm:presLayoutVars>
      </dgm:prSet>
      <dgm:spPr/>
    </dgm:pt>
    <dgm:pt modelId="{AB251CA6-AABD-44E2-AE2C-3C61CD6E771C}" type="pres">
      <dgm:prSet presAssocID="{94BEE74D-00F4-4594-8AE0-0FBE055C2306}" presName="Name13" presStyleLbl="parChTrans1D2" presStyleIdx="12" presStyleCnt="14"/>
      <dgm:spPr/>
    </dgm:pt>
    <dgm:pt modelId="{3102BC08-9E82-4311-9D4E-2DD6603E17F0}" type="pres">
      <dgm:prSet presAssocID="{B7BF8629-B408-4611-AAD3-9799893936B1}" presName="childText" presStyleLbl="bgAcc1" presStyleIdx="12" presStyleCnt="14">
        <dgm:presLayoutVars>
          <dgm:bulletEnabled val="1"/>
        </dgm:presLayoutVars>
      </dgm:prSet>
      <dgm:spPr/>
    </dgm:pt>
    <dgm:pt modelId="{447F5BDE-DF6B-48BE-B483-F7AEE29EB012}" type="pres">
      <dgm:prSet presAssocID="{7E7E1019-CD84-4BEC-8BC0-66D3FCA7F042}" presName="Name13" presStyleLbl="parChTrans1D2" presStyleIdx="13" presStyleCnt="14"/>
      <dgm:spPr/>
    </dgm:pt>
    <dgm:pt modelId="{E472FAF1-DD1E-44B1-B85B-05223777C4B1}" type="pres">
      <dgm:prSet presAssocID="{68163A99-A32D-40CA-AAD0-6538605D7041}" presName="childText" presStyleLbl="bgAcc1" presStyleIdx="13" presStyleCnt="14">
        <dgm:presLayoutVars>
          <dgm:bulletEnabled val="1"/>
        </dgm:presLayoutVars>
      </dgm:prSet>
      <dgm:spPr/>
    </dgm:pt>
  </dgm:ptLst>
  <dgm:cxnLst>
    <dgm:cxn modelId="{5D4C0B04-C15D-4516-8CDF-3E9B06996200}" type="presOf" srcId="{B7BF8629-B408-4611-AAD3-9799893936B1}" destId="{3102BC08-9E82-4311-9D4E-2DD6603E17F0}" srcOrd="0" destOrd="0" presId="urn:microsoft.com/office/officeart/2005/8/layout/hierarchy3"/>
    <dgm:cxn modelId="{290A5A05-6F41-4917-9F4D-8CB6BF6DB023}" type="presOf" srcId="{F7C3316C-685C-478C-BD15-ED2FF132E452}" destId="{02E0C1C7-6952-4CBE-921B-20D66C524A0B}" srcOrd="1" destOrd="0" presId="urn:microsoft.com/office/officeart/2005/8/layout/hierarchy3"/>
    <dgm:cxn modelId="{23B04908-AB35-4829-A32B-EB5998189BF2}" type="presOf" srcId="{B9143AD9-6106-46B3-88A1-72CAACCDCB49}" destId="{DA339F35-3779-4C2B-93ED-B0759FDB7EC5}" srcOrd="1" destOrd="0" presId="urn:microsoft.com/office/officeart/2005/8/layout/hierarchy3"/>
    <dgm:cxn modelId="{FDEFA208-92BA-4D74-B600-EF7A0C07BF41}" type="presOf" srcId="{F7C3316C-685C-478C-BD15-ED2FF132E452}" destId="{33FE8B5C-0334-42AA-8318-803A01884146}" srcOrd="0" destOrd="0" presId="urn:microsoft.com/office/officeart/2005/8/layout/hierarchy3"/>
    <dgm:cxn modelId="{FCD36E12-E1FE-4648-BFA7-D2B56C7B9349}" srcId="{44387D98-2BD9-4128-B86D-216B0937492C}" destId="{F7C3316C-685C-478C-BD15-ED2FF132E452}" srcOrd="1" destOrd="0" parTransId="{291A25C8-D350-4020-A523-521E7212517F}" sibTransId="{DDD87D05-C7A9-4BDD-9E35-552AA6240B3F}"/>
    <dgm:cxn modelId="{B0006F1D-BCAD-4568-A4A1-25E9BF4DCD0D}" type="presOf" srcId="{B9143AD9-6106-46B3-88A1-72CAACCDCB49}" destId="{207D9503-54A6-4713-80E9-1D49A17FBFB6}" srcOrd="0" destOrd="0" presId="urn:microsoft.com/office/officeart/2005/8/layout/hierarchy3"/>
    <dgm:cxn modelId="{8489991E-CC9A-4FC7-A46B-D901543CF71B}" srcId="{B1375FF3-516C-4000-8EF3-25C6A543780B}" destId="{502D2B21-434F-431A-9836-4AD8054489E3}" srcOrd="2" destOrd="0" parTransId="{47E5438D-B9EA-4803-99E3-7334A2FACF5F}" sibTransId="{511FB312-654D-4C38-910B-6A4D6BC8F87F}"/>
    <dgm:cxn modelId="{93A05520-3152-41C1-BA8E-5F42B65E780D}" type="presOf" srcId="{94BEE74D-00F4-4594-8AE0-0FBE055C2306}" destId="{AB251CA6-AABD-44E2-AE2C-3C61CD6E771C}" srcOrd="0" destOrd="0" presId="urn:microsoft.com/office/officeart/2005/8/layout/hierarchy3"/>
    <dgm:cxn modelId="{8DC2E62D-E028-418F-AF1A-C94D133A0099}" type="presOf" srcId="{8B8EFDAE-775D-4098-A479-2249925CF08D}" destId="{AB83C34D-8E22-488F-8797-9F1BCE323E27}" srcOrd="0" destOrd="0" presId="urn:microsoft.com/office/officeart/2005/8/layout/hierarchy3"/>
    <dgm:cxn modelId="{86EB0631-71D9-46DB-AA0D-75290287F250}" type="presOf" srcId="{0DA6CCAC-0B83-4B3F-B9CB-FF3F28F2DAD4}" destId="{8028A267-D4C2-40C9-8D29-06082A5CD18C}" srcOrd="0" destOrd="0" presId="urn:microsoft.com/office/officeart/2005/8/layout/hierarchy3"/>
    <dgm:cxn modelId="{5E908B3F-4FAD-4645-AD6A-779AB88ED0BD}" type="presOf" srcId="{92926B62-AED5-4007-8C67-020FDC11F88F}" destId="{95C64D1A-A8D6-4C0D-857F-7FF9B654F084}" srcOrd="0" destOrd="0" presId="urn:microsoft.com/office/officeart/2005/8/layout/hierarchy3"/>
    <dgm:cxn modelId="{F0F44940-FB8F-4B16-92FE-CA2ABAB3B643}" type="presOf" srcId="{09949F45-EBC7-4CDB-987C-895DA919911B}" destId="{3B4F8BA4-B7DF-4F51-BAE8-31D4EF80A868}" srcOrd="0" destOrd="0" presId="urn:microsoft.com/office/officeart/2005/8/layout/hierarchy3"/>
    <dgm:cxn modelId="{E8244262-C54E-4FDE-B38F-FCEC816213B7}" type="presOf" srcId="{2AE0B3F4-0E19-40CF-960A-2CE577D5DB5F}" destId="{AE3F337D-3173-425F-ABA7-22F756F7ADCB}" srcOrd="0" destOrd="0" presId="urn:microsoft.com/office/officeart/2005/8/layout/hierarchy3"/>
    <dgm:cxn modelId="{FD51344D-357B-4A7C-8A36-B4071E9D35CD}" type="presOf" srcId="{68163A99-A32D-40CA-AAD0-6538605D7041}" destId="{E472FAF1-DD1E-44B1-B85B-05223777C4B1}" srcOrd="0" destOrd="0" presId="urn:microsoft.com/office/officeart/2005/8/layout/hierarchy3"/>
    <dgm:cxn modelId="{2A8D574D-4D49-460A-91D4-6ED7D070229E}" srcId="{B9143AD9-6106-46B3-88A1-72CAACCDCB49}" destId="{F4DEDBF9-DD88-4988-B7D8-1952B3136341}" srcOrd="0" destOrd="0" parTransId="{0800D9ED-0ABE-4FF7-A4B2-98E64D2859B3}" sibTransId="{10750D63-CF91-4E53-AC5A-6D96650A2447}"/>
    <dgm:cxn modelId="{6270D96E-A89E-4FD0-8AE0-071BD7450A5C}" type="presOf" srcId="{B71F2ABA-BC11-4D68-A740-A7768585BCB4}" destId="{D6092433-8EEF-40EC-9536-F3A91E4D96D7}" srcOrd="0" destOrd="0" presId="urn:microsoft.com/office/officeart/2005/8/layout/hierarchy3"/>
    <dgm:cxn modelId="{C86B8B6F-B29C-4A29-8A8D-1C37E9872576}" type="presOf" srcId="{27F85C53-4C4B-4794-8327-0B8456A80457}" destId="{BBAA3CC0-8B4A-412D-BDFE-06A45B6E0F99}" srcOrd="0" destOrd="0" presId="urn:microsoft.com/office/officeart/2005/8/layout/hierarchy3"/>
    <dgm:cxn modelId="{FA87BA4F-9BA2-4A86-A02F-E9DA701D20F9}" type="presOf" srcId="{4738FDA4-517B-4476-9F8D-59B5BF416B35}" destId="{4FD9D906-82E6-46DD-8269-6E819EC87589}" srcOrd="0" destOrd="0" presId="urn:microsoft.com/office/officeart/2005/8/layout/hierarchy3"/>
    <dgm:cxn modelId="{04183070-8EFA-4662-B5C6-BF823D635A2E}" type="presOf" srcId="{9CABFB13-13F9-4A42-99A4-F6C8E82D5212}" destId="{5FB6E9EC-224B-4579-93E1-B2EDC63EF381}" srcOrd="0" destOrd="0" presId="urn:microsoft.com/office/officeart/2005/8/layout/hierarchy3"/>
    <dgm:cxn modelId="{CB52BE51-8A33-415A-80BA-E9232FFA7F73}" type="presOf" srcId="{403CCB00-3D34-40CF-8EC3-8201C82114EB}" destId="{FC357FCB-45CC-4053-8B3B-97657B48B2CA}" srcOrd="0" destOrd="0" presId="urn:microsoft.com/office/officeart/2005/8/layout/hierarchy3"/>
    <dgm:cxn modelId="{D2F0BE51-D508-4340-9F29-620F13CCB087}" type="presOf" srcId="{B1375FF3-516C-4000-8EF3-25C6A543780B}" destId="{8F8F734C-795C-4654-8DE0-71A0F009CF1D}" srcOrd="0" destOrd="0" presId="urn:microsoft.com/office/officeart/2005/8/layout/hierarchy3"/>
    <dgm:cxn modelId="{135DCD74-02F4-4C94-B3F4-B069EAB48369}" srcId="{B9143AD9-6106-46B3-88A1-72CAACCDCB49}" destId="{56971BF2-E616-4DF2-9C7F-922B1BA2400F}" srcOrd="1" destOrd="0" parTransId="{2D32DCB4-D92A-422E-95E6-B9DA456D2AA6}" sibTransId="{B67302AD-E2D7-45A7-9265-EA521C594F8C}"/>
    <dgm:cxn modelId="{0963F755-2DF6-4560-B249-047B612618AD}" type="presOf" srcId="{2D32DCB4-D92A-422E-95E6-B9DA456D2AA6}" destId="{7554371B-4100-4E4E-A1F1-3B94273BBB69}" srcOrd="0" destOrd="0" presId="urn:microsoft.com/office/officeart/2005/8/layout/hierarchy3"/>
    <dgm:cxn modelId="{8AA76B56-7C1A-44E4-AEB0-5C2EB92F1696}" type="presOf" srcId="{47E5438D-B9EA-4803-99E3-7334A2FACF5F}" destId="{A4330406-C75D-42ED-95C8-AD99B213AFE4}" srcOrd="0" destOrd="0" presId="urn:microsoft.com/office/officeart/2005/8/layout/hierarchy3"/>
    <dgm:cxn modelId="{851B6E79-6B5D-4650-8B54-1EDE25429466}" type="presOf" srcId="{F4DEDBF9-DD88-4988-B7D8-1952B3136341}" destId="{CE91059F-6FD2-4297-92A8-16FA0BB49B87}" srcOrd="0" destOrd="0" presId="urn:microsoft.com/office/officeart/2005/8/layout/hierarchy3"/>
    <dgm:cxn modelId="{17679082-5785-4475-BF05-341D6AD40FC6}" srcId="{B1375FF3-516C-4000-8EF3-25C6A543780B}" destId="{27F85C53-4C4B-4794-8327-0B8456A80457}" srcOrd="1" destOrd="0" parTransId="{92926B62-AED5-4007-8C67-020FDC11F88F}" sibTransId="{216B4B41-0222-437F-B9BA-745469160969}"/>
    <dgm:cxn modelId="{144C1384-62E2-48FC-9795-A420A004F381}" type="presOf" srcId="{61D7E517-6867-4F2A-93AE-ADB4518668E6}" destId="{232D424C-D7A3-4C30-B803-7810FBA5F5EE}" srcOrd="0" destOrd="0" presId="urn:microsoft.com/office/officeart/2005/8/layout/hierarchy3"/>
    <dgm:cxn modelId="{37E9EC86-B619-470D-B2B1-1E837A370F8D}" type="presOf" srcId="{4738FDA4-517B-4476-9F8D-59B5BF416B35}" destId="{94105348-6CA8-4528-B87C-28A04183EBA0}" srcOrd="1" destOrd="0" presId="urn:microsoft.com/office/officeart/2005/8/layout/hierarchy3"/>
    <dgm:cxn modelId="{83260D89-EBE4-4BD9-97D9-FD6EFAC27D42}" type="presOf" srcId="{E5EA8218-F51D-44D9-BDC0-0446978B1480}" destId="{08C3B5F3-794B-46C9-93B7-C7E99EFC470D}" srcOrd="0" destOrd="0" presId="urn:microsoft.com/office/officeart/2005/8/layout/hierarchy3"/>
    <dgm:cxn modelId="{A2FA098C-5548-458B-AEF7-2EAFCCFAFC67}" type="presOf" srcId="{DA90BFF4-B7E6-4EFB-AD23-75CFE922E7BC}" destId="{979A56E4-AE9E-4AF9-9305-9D942971AE66}" srcOrd="0" destOrd="0" presId="urn:microsoft.com/office/officeart/2005/8/layout/hierarchy3"/>
    <dgm:cxn modelId="{73473C8C-C2C3-408C-873A-95B66A0AC866}" type="presOf" srcId="{0800D9ED-0ABE-4FF7-A4B2-98E64D2859B3}" destId="{FB417F3E-56EC-4616-8010-97FC39D157F4}" srcOrd="0" destOrd="0" presId="urn:microsoft.com/office/officeart/2005/8/layout/hierarchy3"/>
    <dgm:cxn modelId="{D5C9058D-989D-4110-B346-BB1CB242EFED}" srcId="{B9143AD9-6106-46B3-88A1-72CAACCDCB49}" destId="{B7BF8629-B408-4611-AAD3-9799893936B1}" srcOrd="2" destOrd="0" parTransId="{94BEE74D-00F4-4594-8AE0-0FBE055C2306}" sibTransId="{7937C3CD-5E9E-4D7B-A7C5-F6DD0F5C4C34}"/>
    <dgm:cxn modelId="{8E495094-065C-4C66-BD5B-81BFFC09CDD9}" type="presOf" srcId="{7E7E1019-CD84-4BEC-8BC0-66D3FCA7F042}" destId="{447F5BDE-DF6B-48BE-B483-F7AEE29EB012}" srcOrd="0" destOrd="0" presId="urn:microsoft.com/office/officeart/2005/8/layout/hierarchy3"/>
    <dgm:cxn modelId="{ACCE6D9D-F719-4B57-B1AC-81A84DB0796C}" srcId="{4738FDA4-517B-4476-9F8D-59B5BF416B35}" destId="{23450EF4-142F-4A86-AF50-A7633CB5FFCE}" srcOrd="3" destOrd="0" parTransId="{DA90BFF4-B7E6-4EFB-AD23-75CFE922E7BC}" sibTransId="{CAB77168-4601-449B-A53D-93B8DB1C1B9C}"/>
    <dgm:cxn modelId="{E41F989E-A901-44DE-9BA0-6FC3C1F373B2}" srcId="{44387D98-2BD9-4128-B86D-216B0937492C}" destId="{B9143AD9-6106-46B3-88A1-72CAACCDCB49}" srcOrd="3" destOrd="0" parTransId="{13866594-71CE-4C4A-9C99-7BD6E736EF8E}" sibTransId="{9B16D504-37D8-4536-971B-744E05F8646B}"/>
    <dgm:cxn modelId="{90AF61AD-2F1F-4335-9925-5C4506F8869F}" type="presOf" srcId="{56971BF2-E616-4DF2-9C7F-922B1BA2400F}" destId="{BEEF9FD9-0FD1-4767-8DB4-2A604E53F242}" srcOrd="0" destOrd="0" presId="urn:microsoft.com/office/officeart/2005/8/layout/hierarchy3"/>
    <dgm:cxn modelId="{6011E8AE-518D-4E3D-836B-A18F0D45DC8F}" srcId="{4738FDA4-517B-4476-9F8D-59B5BF416B35}" destId="{4A956054-AE82-4295-8F8F-C4B90C09611F}" srcOrd="0" destOrd="0" parTransId="{09949F45-EBC7-4CDB-987C-895DA919911B}" sibTransId="{4275C623-10D2-4858-BF08-70F40DA0D95B}"/>
    <dgm:cxn modelId="{F4464FB3-4E0B-4D50-8D48-30C89E0D14EF}" srcId="{4738FDA4-517B-4476-9F8D-59B5BF416B35}" destId="{0DA6CCAC-0B83-4B3F-B9CB-FF3F28F2DAD4}" srcOrd="1" destOrd="0" parTransId="{B71F2ABA-BC11-4D68-A740-A7768585BCB4}" sibTransId="{BDF676E0-5228-4754-A4B9-EBC29BAA8860}"/>
    <dgm:cxn modelId="{6B95F4B6-EB28-4C52-B5EF-31C5DD8FA36A}" type="presOf" srcId="{23450EF4-142F-4A86-AF50-A7633CB5FFCE}" destId="{44B685C3-8670-4185-B09F-90F3CC621D80}" srcOrd="0" destOrd="0" presId="urn:microsoft.com/office/officeart/2005/8/layout/hierarchy3"/>
    <dgm:cxn modelId="{C4AF50B7-6B04-44AB-AE1A-A568C175E68C}" srcId="{B1375FF3-516C-4000-8EF3-25C6A543780B}" destId="{8B8EFDAE-775D-4098-A479-2249925CF08D}" srcOrd="0" destOrd="0" parTransId="{E5EA8218-F51D-44D9-BDC0-0446978B1480}" sibTransId="{65F1D656-37F2-4319-9347-2866ECA3CED7}"/>
    <dgm:cxn modelId="{5381A1BD-EA43-472E-A8D8-B7C9CEF7CBB7}" type="presOf" srcId="{DA88633B-1BBB-4AB2-858C-0BB2F16F50BE}" destId="{0F814673-AFFB-4CC7-B5F3-8F3DF1489D80}" srcOrd="0" destOrd="0" presId="urn:microsoft.com/office/officeart/2005/8/layout/hierarchy3"/>
    <dgm:cxn modelId="{48E349C2-A020-42E6-8884-959223D75D5C}" type="presOf" srcId="{502D2B21-434F-431A-9836-4AD8054489E3}" destId="{C12BF175-F994-49C5-A26B-AEBECEB9365B}" srcOrd="0" destOrd="0" presId="urn:microsoft.com/office/officeart/2005/8/layout/hierarchy3"/>
    <dgm:cxn modelId="{09A720D6-86DE-4E5B-84AA-0E77FB5E0DB8}" srcId="{F7C3316C-685C-478C-BD15-ED2FF132E452}" destId="{61D7E517-6867-4F2A-93AE-ADB4518668E6}" srcOrd="1" destOrd="0" parTransId="{DA88633B-1BBB-4AB2-858C-0BB2F16F50BE}" sibTransId="{99FA9A9E-3467-43EC-8292-A77773B02E27}"/>
    <dgm:cxn modelId="{B78428E1-95C7-41DF-8CFE-8FBB7D1805CB}" type="presOf" srcId="{4A956054-AE82-4295-8F8F-C4B90C09611F}" destId="{664704BE-386C-4C98-BA22-58FC51886D92}" srcOrd="0" destOrd="0" presId="urn:microsoft.com/office/officeart/2005/8/layout/hierarchy3"/>
    <dgm:cxn modelId="{2453CBE2-0F3D-4757-ADCD-CBE8EE147A4A}" type="presOf" srcId="{946CAA42-51F3-49AB-9088-2E67861C1E2C}" destId="{026BBEDA-DEF5-48BA-9A6C-940E9E5C87DF}" srcOrd="0" destOrd="0" presId="urn:microsoft.com/office/officeart/2005/8/layout/hierarchy3"/>
    <dgm:cxn modelId="{4D6E7DE5-FDF1-40DC-B652-CA86D0A42231}" srcId="{B9143AD9-6106-46B3-88A1-72CAACCDCB49}" destId="{68163A99-A32D-40CA-AAD0-6538605D7041}" srcOrd="3" destOrd="0" parTransId="{7E7E1019-CD84-4BEC-8BC0-66D3FCA7F042}" sibTransId="{34FDD779-9770-4C36-8C94-D4F64796C7A6}"/>
    <dgm:cxn modelId="{586210E6-34C0-4EC9-83C4-C01796410AC8}" srcId="{44387D98-2BD9-4128-B86D-216B0937492C}" destId="{B1375FF3-516C-4000-8EF3-25C6A543780B}" srcOrd="0" destOrd="0" parTransId="{ACD2E676-047F-44CB-950B-1F1BCEFF2B8E}" sibTransId="{2BBF4FF4-153E-40EB-AD38-0FC02B74AF32}"/>
    <dgm:cxn modelId="{9A2557E7-F527-4F6D-8218-C93A415C2F9C}" srcId="{F7C3316C-685C-478C-BD15-ED2FF132E452}" destId="{946CAA42-51F3-49AB-9088-2E67861C1E2C}" srcOrd="2" destOrd="0" parTransId="{CA80D9EF-FABF-4566-9EF6-25E0FA07E246}" sibTransId="{EDDFC9F8-CA0B-4F93-8296-77CC19ECAA6D}"/>
    <dgm:cxn modelId="{0B5433EB-9067-4207-9BF2-3B15C5CC71B9}" srcId="{F7C3316C-685C-478C-BD15-ED2FF132E452}" destId="{D164B79E-B77F-4C53-838D-BCD760925E08}" srcOrd="0" destOrd="0" parTransId="{9CABFB13-13F9-4A42-99A4-F6C8E82D5212}" sibTransId="{21D003C4-9636-47BB-925E-DEEA736E8DD2}"/>
    <dgm:cxn modelId="{F8A85FEF-0DDC-4E7B-AA74-CEFC698952B3}" type="presOf" srcId="{D164B79E-B77F-4C53-838D-BCD760925E08}" destId="{774F313E-8372-4F82-8B89-7B752B29BC43}" srcOrd="0" destOrd="0" presId="urn:microsoft.com/office/officeart/2005/8/layout/hierarchy3"/>
    <dgm:cxn modelId="{24A067F0-19E4-4CE2-87A0-B17C854CC420}" srcId="{44387D98-2BD9-4128-B86D-216B0937492C}" destId="{4738FDA4-517B-4476-9F8D-59B5BF416B35}" srcOrd="2" destOrd="0" parTransId="{47F71F2A-C37A-434E-AA88-C7E6229AF914}" sibTransId="{D3A9B398-39B1-4F66-99F0-ECECDBC87F85}"/>
    <dgm:cxn modelId="{FD5D05F4-97EA-45C4-B6F7-DE0366916C52}" type="presOf" srcId="{CA80D9EF-FABF-4566-9EF6-25E0FA07E246}" destId="{ECCEB4BE-31DA-4B57-91D7-DDD1F8CF4462}" srcOrd="0" destOrd="0" presId="urn:microsoft.com/office/officeart/2005/8/layout/hierarchy3"/>
    <dgm:cxn modelId="{5D267BFB-92A3-40E9-B8A7-6FF74A186C6E}" srcId="{4738FDA4-517B-4476-9F8D-59B5BF416B35}" destId="{2AE0B3F4-0E19-40CF-960A-2CE577D5DB5F}" srcOrd="2" destOrd="0" parTransId="{403CCB00-3D34-40CF-8EC3-8201C82114EB}" sibTransId="{90A87DB8-CC04-4B95-9A77-607ED0D7D708}"/>
    <dgm:cxn modelId="{8BFDC5FD-535F-49AB-B28C-39CB8C643DF4}" type="presOf" srcId="{44387D98-2BD9-4128-B86D-216B0937492C}" destId="{8D38619F-D914-4B03-A873-6DA83888D638}" srcOrd="0" destOrd="0" presId="urn:microsoft.com/office/officeart/2005/8/layout/hierarchy3"/>
    <dgm:cxn modelId="{2FECE2FD-21D3-489B-AD02-AB67BD1650AE}" type="presOf" srcId="{B1375FF3-516C-4000-8EF3-25C6A543780B}" destId="{A4736479-7482-49DF-AC11-F9BA65C9D96C}" srcOrd="1" destOrd="0" presId="urn:microsoft.com/office/officeart/2005/8/layout/hierarchy3"/>
    <dgm:cxn modelId="{7397981B-8BEF-4A8F-ACCB-9A8A0E1E57F1}" type="presParOf" srcId="{8D38619F-D914-4B03-A873-6DA83888D638}" destId="{319CA679-2690-4819-A0A4-B22083100B9A}" srcOrd="0" destOrd="0" presId="urn:microsoft.com/office/officeart/2005/8/layout/hierarchy3"/>
    <dgm:cxn modelId="{8B973C9D-191E-4665-9570-AFF2EFC8C5B8}" type="presParOf" srcId="{319CA679-2690-4819-A0A4-B22083100B9A}" destId="{A43A0A53-D750-4CA3-B33B-8A132BA07AC5}" srcOrd="0" destOrd="0" presId="urn:microsoft.com/office/officeart/2005/8/layout/hierarchy3"/>
    <dgm:cxn modelId="{1DFD1ECC-5BD7-406C-89B1-28B516FDF43A}" type="presParOf" srcId="{A43A0A53-D750-4CA3-B33B-8A132BA07AC5}" destId="{8F8F734C-795C-4654-8DE0-71A0F009CF1D}" srcOrd="0" destOrd="0" presId="urn:microsoft.com/office/officeart/2005/8/layout/hierarchy3"/>
    <dgm:cxn modelId="{87C0BD4D-96E9-4557-9E21-C2151A8DF9C0}" type="presParOf" srcId="{A43A0A53-D750-4CA3-B33B-8A132BA07AC5}" destId="{A4736479-7482-49DF-AC11-F9BA65C9D96C}" srcOrd="1" destOrd="0" presId="urn:microsoft.com/office/officeart/2005/8/layout/hierarchy3"/>
    <dgm:cxn modelId="{2B0048EF-CC84-4560-AA25-BAAB4EC659DD}" type="presParOf" srcId="{319CA679-2690-4819-A0A4-B22083100B9A}" destId="{BAE321F9-6F0F-499E-8DFA-406569FD894E}" srcOrd="1" destOrd="0" presId="urn:microsoft.com/office/officeart/2005/8/layout/hierarchy3"/>
    <dgm:cxn modelId="{AEB649E5-509C-4123-BFCE-9144D1702421}" type="presParOf" srcId="{BAE321F9-6F0F-499E-8DFA-406569FD894E}" destId="{08C3B5F3-794B-46C9-93B7-C7E99EFC470D}" srcOrd="0" destOrd="0" presId="urn:microsoft.com/office/officeart/2005/8/layout/hierarchy3"/>
    <dgm:cxn modelId="{B8A17FE0-C4DA-4231-B810-065DCC445A66}" type="presParOf" srcId="{BAE321F9-6F0F-499E-8DFA-406569FD894E}" destId="{AB83C34D-8E22-488F-8797-9F1BCE323E27}" srcOrd="1" destOrd="0" presId="urn:microsoft.com/office/officeart/2005/8/layout/hierarchy3"/>
    <dgm:cxn modelId="{6515DC4A-8541-4E58-9639-36BD6E1A97EB}" type="presParOf" srcId="{BAE321F9-6F0F-499E-8DFA-406569FD894E}" destId="{95C64D1A-A8D6-4C0D-857F-7FF9B654F084}" srcOrd="2" destOrd="0" presId="urn:microsoft.com/office/officeart/2005/8/layout/hierarchy3"/>
    <dgm:cxn modelId="{D7EBA9DC-7238-45C0-8D49-7EA26A73CA0E}" type="presParOf" srcId="{BAE321F9-6F0F-499E-8DFA-406569FD894E}" destId="{BBAA3CC0-8B4A-412D-BDFE-06A45B6E0F99}" srcOrd="3" destOrd="0" presId="urn:microsoft.com/office/officeart/2005/8/layout/hierarchy3"/>
    <dgm:cxn modelId="{BC22D513-739B-46C9-8188-5021F1A96CDA}" type="presParOf" srcId="{BAE321F9-6F0F-499E-8DFA-406569FD894E}" destId="{A4330406-C75D-42ED-95C8-AD99B213AFE4}" srcOrd="4" destOrd="0" presId="urn:microsoft.com/office/officeart/2005/8/layout/hierarchy3"/>
    <dgm:cxn modelId="{63EE41A5-B681-46B7-ABFF-866764C3A111}" type="presParOf" srcId="{BAE321F9-6F0F-499E-8DFA-406569FD894E}" destId="{C12BF175-F994-49C5-A26B-AEBECEB9365B}" srcOrd="5" destOrd="0" presId="urn:microsoft.com/office/officeart/2005/8/layout/hierarchy3"/>
    <dgm:cxn modelId="{13DD68E3-BD90-407F-982D-8B219F102664}" type="presParOf" srcId="{8D38619F-D914-4B03-A873-6DA83888D638}" destId="{B454499E-7202-48BE-9C99-A4CA513109E9}" srcOrd="1" destOrd="0" presId="urn:microsoft.com/office/officeart/2005/8/layout/hierarchy3"/>
    <dgm:cxn modelId="{9286EBC8-9969-4FEE-869F-6B1FA0E1C458}" type="presParOf" srcId="{B454499E-7202-48BE-9C99-A4CA513109E9}" destId="{174E6A37-1399-40ED-9AF4-0835B76DDC59}" srcOrd="0" destOrd="0" presId="urn:microsoft.com/office/officeart/2005/8/layout/hierarchy3"/>
    <dgm:cxn modelId="{AF7A7CC0-DCAB-41A6-868C-271A4964D1FA}" type="presParOf" srcId="{174E6A37-1399-40ED-9AF4-0835B76DDC59}" destId="{33FE8B5C-0334-42AA-8318-803A01884146}" srcOrd="0" destOrd="0" presId="urn:microsoft.com/office/officeart/2005/8/layout/hierarchy3"/>
    <dgm:cxn modelId="{97506236-E01F-49EF-BB27-9FFB227E7F8F}" type="presParOf" srcId="{174E6A37-1399-40ED-9AF4-0835B76DDC59}" destId="{02E0C1C7-6952-4CBE-921B-20D66C524A0B}" srcOrd="1" destOrd="0" presId="urn:microsoft.com/office/officeart/2005/8/layout/hierarchy3"/>
    <dgm:cxn modelId="{A2FDF2C9-F0FB-4D7D-9AC7-8C93CCDFC001}" type="presParOf" srcId="{B454499E-7202-48BE-9C99-A4CA513109E9}" destId="{F7AB6175-8E3F-4096-9D17-E9CDB8243FE4}" srcOrd="1" destOrd="0" presId="urn:microsoft.com/office/officeart/2005/8/layout/hierarchy3"/>
    <dgm:cxn modelId="{77BE25D9-955D-4B5F-AEF4-5422589627CC}" type="presParOf" srcId="{F7AB6175-8E3F-4096-9D17-E9CDB8243FE4}" destId="{5FB6E9EC-224B-4579-93E1-B2EDC63EF381}" srcOrd="0" destOrd="0" presId="urn:microsoft.com/office/officeart/2005/8/layout/hierarchy3"/>
    <dgm:cxn modelId="{14629C47-2199-4602-B288-00D7D94EEAD6}" type="presParOf" srcId="{F7AB6175-8E3F-4096-9D17-E9CDB8243FE4}" destId="{774F313E-8372-4F82-8B89-7B752B29BC43}" srcOrd="1" destOrd="0" presId="urn:microsoft.com/office/officeart/2005/8/layout/hierarchy3"/>
    <dgm:cxn modelId="{14F784DF-4370-46AB-ACED-2F109FD7E5B9}" type="presParOf" srcId="{F7AB6175-8E3F-4096-9D17-E9CDB8243FE4}" destId="{0F814673-AFFB-4CC7-B5F3-8F3DF1489D80}" srcOrd="2" destOrd="0" presId="urn:microsoft.com/office/officeart/2005/8/layout/hierarchy3"/>
    <dgm:cxn modelId="{A95060F1-CC40-495B-AD93-D80B7FF5B3CD}" type="presParOf" srcId="{F7AB6175-8E3F-4096-9D17-E9CDB8243FE4}" destId="{232D424C-D7A3-4C30-B803-7810FBA5F5EE}" srcOrd="3" destOrd="0" presId="urn:microsoft.com/office/officeart/2005/8/layout/hierarchy3"/>
    <dgm:cxn modelId="{0E81BCD8-EDAF-4FDE-9002-3427792B1E95}" type="presParOf" srcId="{F7AB6175-8E3F-4096-9D17-E9CDB8243FE4}" destId="{ECCEB4BE-31DA-4B57-91D7-DDD1F8CF4462}" srcOrd="4" destOrd="0" presId="urn:microsoft.com/office/officeart/2005/8/layout/hierarchy3"/>
    <dgm:cxn modelId="{0E128479-1BD3-4E8B-97E7-173B9F61C7E8}" type="presParOf" srcId="{F7AB6175-8E3F-4096-9D17-E9CDB8243FE4}" destId="{026BBEDA-DEF5-48BA-9A6C-940E9E5C87DF}" srcOrd="5" destOrd="0" presId="urn:microsoft.com/office/officeart/2005/8/layout/hierarchy3"/>
    <dgm:cxn modelId="{1FA2F268-90FA-40D8-99F2-185F87423021}" type="presParOf" srcId="{8D38619F-D914-4B03-A873-6DA83888D638}" destId="{C22A4AA6-28C3-403E-93AE-03D7E7C3D888}" srcOrd="2" destOrd="0" presId="urn:microsoft.com/office/officeart/2005/8/layout/hierarchy3"/>
    <dgm:cxn modelId="{F3C9E5E5-0714-46B9-A894-059B3303B176}" type="presParOf" srcId="{C22A4AA6-28C3-403E-93AE-03D7E7C3D888}" destId="{9B62134D-48B1-44CC-9DF8-A9964B86E5E5}" srcOrd="0" destOrd="0" presId="urn:microsoft.com/office/officeart/2005/8/layout/hierarchy3"/>
    <dgm:cxn modelId="{FF87B0B6-8EDF-4DEC-B711-96E16775CC33}" type="presParOf" srcId="{9B62134D-48B1-44CC-9DF8-A9964B86E5E5}" destId="{4FD9D906-82E6-46DD-8269-6E819EC87589}" srcOrd="0" destOrd="0" presId="urn:microsoft.com/office/officeart/2005/8/layout/hierarchy3"/>
    <dgm:cxn modelId="{F76C6E14-5FE5-42B3-8B8D-C37B13704619}" type="presParOf" srcId="{9B62134D-48B1-44CC-9DF8-A9964B86E5E5}" destId="{94105348-6CA8-4528-B87C-28A04183EBA0}" srcOrd="1" destOrd="0" presId="urn:microsoft.com/office/officeart/2005/8/layout/hierarchy3"/>
    <dgm:cxn modelId="{2DCDF0D8-F34C-46B2-9AFB-C373471EF0DB}" type="presParOf" srcId="{C22A4AA6-28C3-403E-93AE-03D7E7C3D888}" destId="{99AEEF11-0184-4D10-9C80-22ED7C95DBC9}" srcOrd="1" destOrd="0" presId="urn:microsoft.com/office/officeart/2005/8/layout/hierarchy3"/>
    <dgm:cxn modelId="{EDE4B98A-18D8-41F7-A23E-4AC164D47D11}" type="presParOf" srcId="{99AEEF11-0184-4D10-9C80-22ED7C95DBC9}" destId="{3B4F8BA4-B7DF-4F51-BAE8-31D4EF80A868}" srcOrd="0" destOrd="0" presId="urn:microsoft.com/office/officeart/2005/8/layout/hierarchy3"/>
    <dgm:cxn modelId="{A93ABE95-0561-403D-9CD6-3CC59F253FDB}" type="presParOf" srcId="{99AEEF11-0184-4D10-9C80-22ED7C95DBC9}" destId="{664704BE-386C-4C98-BA22-58FC51886D92}" srcOrd="1" destOrd="0" presId="urn:microsoft.com/office/officeart/2005/8/layout/hierarchy3"/>
    <dgm:cxn modelId="{B6877ECF-4F6F-4814-955F-976FBC53111F}" type="presParOf" srcId="{99AEEF11-0184-4D10-9C80-22ED7C95DBC9}" destId="{D6092433-8EEF-40EC-9536-F3A91E4D96D7}" srcOrd="2" destOrd="0" presId="urn:microsoft.com/office/officeart/2005/8/layout/hierarchy3"/>
    <dgm:cxn modelId="{CD173193-6AED-4EA6-9AA1-8BEADAE619FE}" type="presParOf" srcId="{99AEEF11-0184-4D10-9C80-22ED7C95DBC9}" destId="{8028A267-D4C2-40C9-8D29-06082A5CD18C}" srcOrd="3" destOrd="0" presId="urn:microsoft.com/office/officeart/2005/8/layout/hierarchy3"/>
    <dgm:cxn modelId="{88B1BFF2-F475-4380-9354-73BD54641894}" type="presParOf" srcId="{99AEEF11-0184-4D10-9C80-22ED7C95DBC9}" destId="{FC357FCB-45CC-4053-8B3B-97657B48B2CA}" srcOrd="4" destOrd="0" presId="urn:microsoft.com/office/officeart/2005/8/layout/hierarchy3"/>
    <dgm:cxn modelId="{AACF90D1-F2DB-4631-BCC1-499B321B7DED}" type="presParOf" srcId="{99AEEF11-0184-4D10-9C80-22ED7C95DBC9}" destId="{AE3F337D-3173-425F-ABA7-22F756F7ADCB}" srcOrd="5" destOrd="0" presId="urn:microsoft.com/office/officeart/2005/8/layout/hierarchy3"/>
    <dgm:cxn modelId="{6673F1F3-6E07-4A2E-806D-E91B6F4A4497}" type="presParOf" srcId="{99AEEF11-0184-4D10-9C80-22ED7C95DBC9}" destId="{979A56E4-AE9E-4AF9-9305-9D942971AE66}" srcOrd="6" destOrd="0" presId="urn:microsoft.com/office/officeart/2005/8/layout/hierarchy3"/>
    <dgm:cxn modelId="{11A09901-3DB6-4A0D-A023-4043C99E13CC}" type="presParOf" srcId="{99AEEF11-0184-4D10-9C80-22ED7C95DBC9}" destId="{44B685C3-8670-4185-B09F-90F3CC621D80}" srcOrd="7" destOrd="0" presId="urn:microsoft.com/office/officeart/2005/8/layout/hierarchy3"/>
    <dgm:cxn modelId="{3513C510-32D7-49BE-AF41-DDA8DF8DB3D8}" type="presParOf" srcId="{8D38619F-D914-4B03-A873-6DA83888D638}" destId="{CAA63E81-427D-4A4D-8CEC-6A83C1F40E15}" srcOrd="3" destOrd="0" presId="urn:microsoft.com/office/officeart/2005/8/layout/hierarchy3"/>
    <dgm:cxn modelId="{1BFE6700-6EEB-4E94-9DCB-91C8099031A4}" type="presParOf" srcId="{CAA63E81-427D-4A4D-8CEC-6A83C1F40E15}" destId="{5931E4E5-1C97-4A34-99C2-02247C1383B9}" srcOrd="0" destOrd="0" presId="urn:microsoft.com/office/officeart/2005/8/layout/hierarchy3"/>
    <dgm:cxn modelId="{922BFD39-759C-4C2F-A91D-852FF98197E6}" type="presParOf" srcId="{5931E4E5-1C97-4A34-99C2-02247C1383B9}" destId="{207D9503-54A6-4713-80E9-1D49A17FBFB6}" srcOrd="0" destOrd="0" presId="urn:microsoft.com/office/officeart/2005/8/layout/hierarchy3"/>
    <dgm:cxn modelId="{819CD6D3-70B6-48ED-85C8-DC8AE3A66C82}" type="presParOf" srcId="{5931E4E5-1C97-4A34-99C2-02247C1383B9}" destId="{DA339F35-3779-4C2B-93ED-B0759FDB7EC5}" srcOrd="1" destOrd="0" presId="urn:microsoft.com/office/officeart/2005/8/layout/hierarchy3"/>
    <dgm:cxn modelId="{EFA7F368-C0C4-43E2-813B-D86ED5AEF3AA}" type="presParOf" srcId="{CAA63E81-427D-4A4D-8CEC-6A83C1F40E15}" destId="{A2ADABB5-0B1F-4446-9EF4-1821CB797B55}" srcOrd="1" destOrd="0" presId="urn:microsoft.com/office/officeart/2005/8/layout/hierarchy3"/>
    <dgm:cxn modelId="{B5781517-7E39-4544-9218-1153A2CB1A54}" type="presParOf" srcId="{A2ADABB5-0B1F-4446-9EF4-1821CB797B55}" destId="{FB417F3E-56EC-4616-8010-97FC39D157F4}" srcOrd="0" destOrd="0" presId="urn:microsoft.com/office/officeart/2005/8/layout/hierarchy3"/>
    <dgm:cxn modelId="{3CCEFDE6-E372-4B2D-8571-65653E03EB26}" type="presParOf" srcId="{A2ADABB5-0B1F-4446-9EF4-1821CB797B55}" destId="{CE91059F-6FD2-4297-92A8-16FA0BB49B87}" srcOrd="1" destOrd="0" presId="urn:microsoft.com/office/officeart/2005/8/layout/hierarchy3"/>
    <dgm:cxn modelId="{0E5FEA7E-DCAD-42B7-AEA2-F14C38039C9C}" type="presParOf" srcId="{A2ADABB5-0B1F-4446-9EF4-1821CB797B55}" destId="{7554371B-4100-4E4E-A1F1-3B94273BBB69}" srcOrd="2" destOrd="0" presId="urn:microsoft.com/office/officeart/2005/8/layout/hierarchy3"/>
    <dgm:cxn modelId="{4853BD2E-CA74-4C5D-A0A1-769347D7A2CD}" type="presParOf" srcId="{A2ADABB5-0B1F-4446-9EF4-1821CB797B55}" destId="{BEEF9FD9-0FD1-4767-8DB4-2A604E53F242}" srcOrd="3" destOrd="0" presId="urn:microsoft.com/office/officeart/2005/8/layout/hierarchy3"/>
    <dgm:cxn modelId="{7E41492E-EF87-4CC5-8250-D4162DC99336}" type="presParOf" srcId="{A2ADABB5-0B1F-4446-9EF4-1821CB797B55}" destId="{AB251CA6-AABD-44E2-AE2C-3C61CD6E771C}" srcOrd="4" destOrd="0" presId="urn:microsoft.com/office/officeart/2005/8/layout/hierarchy3"/>
    <dgm:cxn modelId="{C8CB9527-270E-4A14-86B1-1F3DCF28F60B}" type="presParOf" srcId="{A2ADABB5-0B1F-4446-9EF4-1821CB797B55}" destId="{3102BC08-9E82-4311-9D4E-2DD6603E17F0}" srcOrd="5" destOrd="0" presId="urn:microsoft.com/office/officeart/2005/8/layout/hierarchy3"/>
    <dgm:cxn modelId="{14E3831D-E66C-4E1D-8936-34AAC6E24E93}" type="presParOf" srcId="{A2ADABB5-0B1F-4446-9EF4-1821CB797B55}" destId="{447F5BDE-DF6B-48BE-B483-F7AEE29EB012}" srcOrd="6" destOrd="0" presId="urn:microsoft.com/office/officeart/2005/8/layout/hierarchy3"/>
    <dgm:cxn modelId="{49D9D75E-BBCF-47BA-AFEE-494454A9816A}" type="presParOf" srcId="{A2ADABB5-0B1F-4446-9EF4-1821CB797B55}" destId="{E472FAF1-DD1E-44B1-B85B-05223777C4B1}" srcOrd="7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9E042F-6E5E-4D7C-A72F-AB26865AD2C8}">
      <dsp:nvSpPr>
        <dsp:cNvPr id="0" name=""/>
        <dsp:cNvSpPr/>
      </dsp:nvSpPr>
      <dsp:spPr>
        <a:xfrm>
          <a:off x="1716653" y="1917"/>
          <a:ext cx="934826" cy="46741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050" tIns="12700" rIns="1905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000" kern="1200" dirty="0"/>
            <a:t>Components</a:t>
          </a:r>
        </a:p>
      </dsp:txBody>
      <dsp:txXfrm>
        <a:off x="1730343" y="15607"/>
        <a:ext cx="907446" cy="440033"/>
      </dsp:txXfrm>
    </dsp:sp>
    <dsp:sp modelId="{0F9381DC-FF99-4052-9BAE-C3FEC668517B}">
      <dsp:nvSpPr>
        <dsp:cNvPr id="0" name=""/>
        <dsp:cNvSpPr/>
      </dsp:nvSpPr>
      <dsp:spPr>
        <a:xfrm>
          <a:off x="1810136" y="469330"/>
          <a:ext cx="93482" cy="35055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50559"/>
              </a:lnTo>
              <a:lnTo>
                <a:pt x="93482" y="350559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F1107CE-01BE-4416-8BA1-DE03B7970DC1}">
      <dsp:nvSpPr>
        <dsp:cNvPr id="0" name=""/>
        <dsp:cNvSpPr/>
      </dsp:nvSpPr>
      <dsp:spPr>
        <a:xfrm>
          <a:off x="1903618" y="586184"/>
          <a:ext cx="747861" cy="46741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2700" rIns="1905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000" kern="1200" dirty="0"/>
            <a:t>Main Decoder</a:t>
          </a:r>
        </a:p>
      </dsp:txBody>
      <dsp:txXfrm>
        <a:off x="1917308" y="599874"/>
        <a:ext cx="720481" cy="440033"/>
      </dsp:txXfrm>
    </dsp:sp>
    <dsp:sp modelId="{941CEEC2-9D80-4225-94F2-C98F9E52A29A}">
      <dsp:nvSpPr>
        <dsp:cNvPr id="0" name=""/>
        <dsp:cNvSpPr/>
      </dsp:nvSpPr>
      <dsp:spPr>
        <a:xfrm>
          <a:off x="1810136" y="469330"/>
          <a:ext cx="93482" cy="93482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34826"/>
              </a:lnTo>
              <a:lnTo>
                <a:pt x="93482" y="934826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78C309-6445-41B9-B2C3-2CEEADE5BFD2}">
      <dsp:nvSpPr>
        <dsp:cNvPr id="0" name=""/>
        <dsp:cNvSpPr/>
      </dsp:nvSpPr>
      <dsp:spPr>
        <a:xfrm>
          <a:off x="1903618" y="1170450"/>
          <a:ext cx="747861" cy="46741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2700" rIns="1905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000" kern="1200" dirty="0"/>
            <a:t>ALU </a:t>
          </a:r>
        </a:p>
      </dsp:txBody>
      <dsp:txXfrm>
        <a:off x="1917308" y="1184140"/>
        <a:ext cx="720481" cy="440033"/>
      </dsp:txXfrm>
    </dsp:sp>
    <dsp:sp modelId="{CD35C3EE-7BCB-47F9-A4C8-398A808657B0}">
      <dsp:nvSpPr>
        <dsp:cNvPr id="0" name=""/>
        <dsp:cNvSpPr/>
      </dsp:nvSpPr>
      <dsp:spPr>
        <a:xfrm>
          <a:off x="1810136" y="469330"/>
          <a:ext cx="93482" cy="151909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19093"/>
              </a:lnTo>
              <a:lnTo>
                <a:pt x="93482" y="1519093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1FAE53B-F1FD-4A0F-8E06-1B13D0A398C4}">
      <dsp:nvSpPr>
        <dsp:cNvPr id="0" name=""/>
        <dsp:cNvSpPr/>
      </dsp:nvSpPr>
      <dsp:spPr>
        <a:xfrm>
          <a:off x="1903618" y="1754717"/>
          <a:ext cx="747861" cy="46741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2700" rIns="1905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000" kern="1200" dirty="0"/>
            <a:t>ALU Decoder</a:t>
          </a:r>
        </a:p>
      </dsp:txBody>
      <dsp:txXfrm>
        <a:off x="1917308" y="1768407"/>
        <a:ext cx="720481" cy="440033"/>
      </dsp:txXfrm>
    </dsp:sp>
    <dsp:sp modelId="{A9D1D96C-F7AC-4DC0-B3E0-4817352A5219}">
      <dsp:nvSpPr>
        <dsp:cNvPr id="0" name=""/>
        <dsp:cNvSpPr/>
      </dsp:nvSpPr>
      <dsp:spPr>
        <a:xfrm>
          <a:off x="1810136" y="469330"/>
          <a:ext cx="93482" cy="210335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03359"/>
              </a:lnTo>
              <a:lnTo>
                <a:pt x="93482" y="2103359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72D18EC-E0AC-46CD-A586-F0CDF07E148F}">
      <dsp:nvSpPr>
        <dsp:cNvPr id="0" name=""/>
        <dsp:cNvSpPr/>
      </dsp:nvSpPr>
      <dsp:spPr>
        <a:xfrm>
          <a:off x="1903618" y="2338984"/>
          <a:ext cx="747861" cy="46741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2700" rIns="1905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000" kern="1200" dirty="0"/>
            <a:t>Program Counter MUX</a:t>
          </a:r>
        </a:p>
      </dsp:txBody>
      <dsp:txXfrm>
        <a:off x="1917308" y="2352674"/>
        <a:ext cx="720481" cy="440033"/>
      </dsp:txXfrm>
    </dsp:sp>
    <dsp:sp modelId="{68306487-8671-48F1-8467-BEDAD653FA81}">
      <dsp:nvSpPr>
        <dsp:cNvPr id="0" name=""/>
        <dsp:cNvSpPr/>
      </dsp:nvSpPr>
      <dsp:spPr>
        <a:xfrm>
          <a:off x="1810136" y="469330"/>
          <a:ext cx="93482" cy="268762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87626"/>
              </a:lnTo>
              <a:lnTo>
                <a:pt x="93482" y="2687626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C272D72-1795-49CF-A838-3A6A3E171DC0}">
      <dsp:nvSpPr>
        <dsp:cNvPr id="0" name=""/>
        <dsp:cNvSpPr/>
      </dsp:nvSpPr>
      <dsp:spPr>
        <a:xfrm>
          <a:off x="1903618" y="2923250"/>
          <a:ext cx="747861" cy="46741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2700" rIns="1905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000" kern="1200" dirty="0"/>
            <a:t>Write Back MUX</a:t>
          </a:r>
        </a:p>
      </dsp:txBody>
      <dsp:txXfrm>
        <a:off x="1917308" y="2936940"/>
        <a:ext cx="720481" cy="440033"/>
      </dsp:txXfrm>
    </dsp:sp>
    <dsp:sp modelId="{774889BC-5289-43C0-A5D4-7FE33D49D2C3}">
      <dsp:nvSpPr>
        <dsp:cNvPr id="0" name=""/>
        <dsp:cNvSpPr/>
      </dsp:nvSpPr>
      <dsp:spPr>
        <a:xfrm>
          <a:off x="1810136" y="469330"/>
          <a:ext cx="93482" cy="327189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271893"/>
              </a:lnTo>
              <a:lnTo>
                <a:pt x="93482" y="3271893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710DE76-933C-48C6-9641-E76218C3AEFA}">
      <dsp:nvSpPr>
        <dsp:cNvPr id="0" name=""/>
        <dsp:cNvSpPr/>
      </dsp:nvSpPr>
      <dsp:spPr>
        <a:xfrm>
          <a:off x="1903618" y="3507517"/>
          <a:ext cx="747861" cy="46741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2700" rIns="1905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000" kern="1200" dirty="0"/>
            <a:t>Forwarding Units (A , B)</a:t>
          </a:r>
        </a:p>
      </dsp:txBody>
      <dsp:txXfrm>
        <a:off x="1917308" y="3521207"/>
        <a:ext cx="720481" cy="440033"/>
      </dsp:txXfrm>
    </dsp:sp>
    <dsp:sp modelId="{95C45B52-628B-43D9-B25F-2EE97A5B2F30}">
      <dsp:nvSpPr>
        <dsp:cNvPr id="0" name=""/>
        <dsp:cNvSpPr/>
      </dsp:nvSpPr>
      <dsp:spPr>
        <a:xfrm>
          <a:off x="1810136" y="469330"/>
          <a:ext cx="93482" cy="385615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856159"/>
              </a:lnTo>
              <a:lnTo>
                <a:pt x="93482" y="3856159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AF12959-2F04-4FF9-A571-C4E31C55C1B1}">
      <dsp:nvSpPr>
        <dsp:cNvPr id="0" name=""/>
        <dsp:cNvSpPr/>
      </dsp:nvSpPr>
      <dsp:spPr>
        <a:xfrm>
          <a:off x="1903618" y="4091784"/>
          <a:ext cx="747861" cy="46741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2700" rIns="1905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000" kern="1200" dirty="0"/>
            <a:t>Immediate Extend</a:t>
          </a:r>
        </a:p>
      </dsp:txBody>
      <dsp:txXfrm>
        <a:off x="1917308" y="4105474"/>
        <a:ext cx="720481" cy="440033"/>
      </dsp:txXfrm>
    </dsp:sp>
    <dsp:sp modelId="{A315063B-5A55-4177-9A25-8F3C1395078F}">
      <dsp:nvSpPr>
        <dsp:cNvPr id="0" name=""/>
        <dsp:cNvSpPr/>
      </dsp:nvSpPr>
      <dsp:spPr>
        <a:xfrm>
          <a:off x="2885186" y="1917"/>
          <a:ext cx="934826" cy="46741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050" tIns="12700" rIns="1905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000" kern="1200" dirty="0"/>
            <a:t>Memory</a:t>
          </a:r>
        </a:p>
      </dsp:txBody>
      <dsp:txXfrm>
        <a:off x="2898876" y="15607"/>
        <a:ext cx="907446" cy="440033"/>
      </dsp:txXfrm>
    </dsp:sp>
    <dsp:sp modelId="{E7FCE88F-9E8F-4A0E-92BA-615ECE5ACEF5}">
      <dsp:nvSpPr>
        <dsp:cNvPr id="0" name=""/>
        <dsp:cNvSpPr/>
      </dsp:nvSpPr>
      <dsp:spPr>
        <a:xfrm>
          <a:off x="2978669" y="469330"/>
          <a:ext cx="93482" cy="35055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50559"/>
              </a:lnTo>
              <a:lnTo>
                <a:pt x="93482" y="350559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C02F20F-FCC1-44F5-9663-CA2156DAF408}">
      <dsp:nvSpPr>
        <dsp:cNvPr id="0" name=""/>
        <dsp:cNvSpPr/>
      </dsp:nvSpPr>
      <dsp:spPr>
        <a:xfrm>
          <a:off x="3072152" y="586184"/>
          <a:ext cx="747861" cy="46741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2700" rIns="1905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000" kern="1200" dirty="0"/>
            <a:t>Data Memory</a:t>
          </a:r>
        </a:p>
      </dsp:txBody>
      <dsp:txXfrm>
        <a:off x="3085842" y="599874"/>
        <a:ext cx="720481" cy="440033"/>
      </dsp:txXfrm>
    </dsp:sp>
    <dsp:sp modelId="{32B0B562-F188-45B7-A518-BC3C36AE44DB}">
      <dsp:nvSpPr>
        <dsp:cNvPr id="0" name=""/>
        <dsp:cNvSpPr/>
      </dsp:nvSpPr>
      <dsp:spPr>
        <a:xfrm>
          <a:off x="2978669" y="469330"/>
          <a:ext cx="93482" cy="93482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34826"/>
              </a:lnTo>
              <a:lnTo>
                <a:pt x="93482" y="934826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57F5FF3-8B6D-4342-93CB-E47FFFB36635}">
      <dsp:nvSpPr>
        <dsp:cNvPr id="0" name=""/>
        <dsp:cNvSpPr/>
      </dsp:nvSpPr>
      <dsp:spPr>
        <a:xfrm>
          <a:off x="3072152" y="1170450"/>
          <a:ext cx="747861" cy="46741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2700" rIns="1905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000" kern="1200" dirty="0"/>
            <a:t>Instruction Memory</a:t>
          </a:r>
        </a:p>
      </dsp:txBody>
      <dsp:txXfrm>
        <a:off x="3085842" y="1184140"/>
        <a:ext cx="720481" cy="440033"/>
      </dsp:txXfrm>
    </dsp:sp>
    <dsp:sp modelId="{46CADF9F-8730-4DD8-BEED-A2C01A4C9E2C}">
      <dsp:nvSpPr>
        <dsp:cNvPr id="0" name=""/>
        <dsp:cNvSpPr/>
      </dsp:nvSpPr>
      <dsp:spPr>
        <a:xfrm>
          <a:off x="2978669" y="469330"/>
          <a:ext cx="93482" cy="151909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19093"/>
              </a:lnTo>
              <a:lnTo>
                <a:pt x="93482" y="1519093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B404782-D3F1-4409-A463-ADFB8E4729B5}">
      <dsp:nvSpPr>
        <dsp:cNvPr id="0" name=""/>
        <dsp:cNvSpPr/>
      </dsp:nvSpPr>
      <dsp:spPr>
        <a:xfrm>
          <a:off x="3072152" y="1754717"/>
          <a:ext cx="747861" cy="46741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2700" rIns="1905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000" kern="1200" dirty="0"/>
            <a:t>Register File</a:t>
          </a:r>
        </a:p>
      </dsp:txBody>
      <dsp:txXfrm>
        <a:off x="3085842" y="1768407"/>
        <a:ext cx="720481" cy="440033"/>
      </dsp:txXfrm>
    </dsp:sp>
    <dsp:sp modelId="{A246DB18-5AF6-456A-A54F-2DB6014F646E}">
      <dsp:nvSpPr>
        <dsp:cNvPr id="0" name=""/>
        <dsp:cNvSpPr/>
      </dsp:nvSpPr>
      <dsp:spPr>
        <a:xfrm>
          <a:off x="4053720" y="1917"/>
          <a:ext cx="934826" cy="46741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050" tIns="12700" rIns="1905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000" kern="1200" dirty="0"/>
            <a:t>Datapath Pipeline Registers</a:t>
          </a:r>
        </a:p>
      </dsp:txBody>
      <dsp:txXfrm>
        <a:off x="4067410" y="15607"/>
        <a:ext cx="907446" cy="440033"/>
      </dsp:txXfrm>
    </dsp:sp>
    <dsp:sp modelId="{90DD5B75-E056-403F-8FBC-01C9E1C0ED9E}">
      <dsp:nvSpPr>
        <dsp:cNvPr id="0" name=""/>
        <dsp:cNvSpPr/>
      </dsp:nvSpPr>
      <dsp:spPr>
        <a:xfrm>
          <a:off x="4147202" y="469330"/>
          <a:ext cx="93482" cy="35055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50559"/>
              </a:lnTo>
              <a:lnTo>
                <a:pt x="93482" y="350559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AFD8B7B-306E-4F79-B102-14878CB82E7E}">
      <dsp:nvSpPr>
        <dsp:cNvPr id="0" name=""/>
        <dsp:cNvSpPr/>
      </dsp:nvSpPr>
      <dsp:spPr>
        <a:xfrm>
          <a:off x="4240685" y="586184"/>
          <a:ext cx="747861" cy="46741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2700" rIns="1905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000" kern="1200" dirty="0"/>
            <a:t>IF/ID Register</a:t>
          </a:r>
        </a:p>
      </dsp:txBody>
      <dsp:txXfrm>
        <a:off x="4254375" y="599874"/>
        <a:ext cx="720481" cy="440033"/>
      </dsp:txXfrm>
    </dsp:sp>
    <dsp:sp modelId="{9463F69F-8BEF-466E-98D1-F927031A98FF}">
      <dsp:nvSpPr>
        <dsp:cNvPr id="0" name=""/>
        <dsp:cNvSpPr/>
      </dsp:nvSpPr>
      <dsp:spPr>
        <a:xfrm>
          <a:off x="4147202" y="469330"/>
          <a:ext cx="93482" cy="93482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34826"/>
              </a:lnTo>
              <a:lnTo>
                <a:pt x="93482" y="934826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CFEE4EF-79F2-4D79-9F06-33099247A278}">
      <dsp:nvSpPr>
        <dsp:cNvPr id="0" name=""/>
        <dsp:cNvSpPr/>
      </dsp:nvSpPr>
      <dsp:spPr>
        <a:xfrm>
          <a:off x="4240685" y="1170450"/>
          <a:ext cx="747861" cy="46741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2700" rIns="1905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000" kern="1200" dirty="0"/>
            <a:t>ID/EX Register</a:t>
          </a:r>
        </a:p>
      </dsp:txBody>
      <dsp:txXfrm>
        <a:off x="4254375" y="1184140"/>
        <a:ext cx="720481" cy="440033"/>
      </dsp:txXfrm>
    </dsp:sp>
    <dsp:sp modelId="{FC50F485-459A-4474-A1A4-0AC7BCF6DAA3}">
      <dsp:nvSpPr>
        <dsp:cNvPr id="0" name=""/>
        <dsp:cNvSpPr/>
      </dsp:nvSpPr>
      <dsp:spPr>
        <a:xfrm>
          <a:off x="4147202" y="469330"/>
          <a:ext cx="93482" cy="151909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19093"/>
              </a:lnTo>
              <a:lnTo>
                <a:pt x="93482" y="1519093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DADD182-A3B2-4BF8-B3A2-5A2BDD5D5BCB}">
      <dsp:nvSpPr>
        <dsp:cNvPr id="0" name=""/>
        <dsp:cNvSpPr/>
      </dsp:nvSpPr>
      <dsp:spPr>
        <a:xfrm>
          <a:off x="4240685" y="1754717"/>
          <a:ext cx="747861" cy="46741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2700" rIns="1905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000" kern="1200" dirty="0"/>
            <a:t>EX/MEM Register</a:t>
          </a:r>
        </a:p>
      </dsp:txBody>
      <dsp:txXfrm>
        <a:off x="4254375" y="1768407"/>
        <a:ext cx="720481" cy="440033"/>
      </dsp:txXfrm>
    </dsp:sp>
    <dsp:sp modelId="{9F7D6839-6E77-4280-931C-9CB0CF744723}">
      <dsp:nvSpPr>
        <dsp:cNvPr id="0" name=""/>
        <dsp:cNvSpPr/>
      </dsp:nvSpPr>
      <dsp:spPr>
        <a:xfrm>
          <a:off x="4147202" y="469330"/>
          <a:ext cx="93482" cy="210335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03359"/>
              </a:lnTo>
              <a:lnTo>
                <a:pt x="93482" y="2103359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2819C9A-6F07-4B4A-AEFA-A1E4318FC2F8}">
      <dsp:nvSpPr>
        <dsp:cNvPr id="0" name=""/>
        <dsp:cNvSpPr/>
      </dsp:nvSpPr>
      <dsp:spPr>
        <a:xfrm>
          <a:off x="4240685" y="2338984"/>
          <a:ext cx="747861" cy="46741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2700" rIns="1905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000" kern="1200" dirty="0"/>
            <a:t>MEM/WB Register</a:t>
          </a:r>
        </a:p>
      </dsp:txBody>
      <dsp:txXfrm>
        <a:off x="4254375" y="2352674"/>
        <a:ext cx="720481" cy="440033"/>
      </dsp:txXfrm>
    </dsp:sp>
    <dsp:sp modelId="{86CDF418-B370-4C2C-A348-516DF136D38C}">
      <dsp:nvSpPr>
        <dsp:cNvPr id="0" name=""/>
        <dsp:cNvSpPr/>
      </dsp:nvSpPr>
      <dsp:spPr>
        <a:xfrm>
          <a:off x="5222253" y="1917"/>
          <a:ext cx="934826" cy="46741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050" tIns="12700" rIns="1905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000" kern="1200" dirty="0"/>
            <a:t>Controller Pipeline Registers</a:t>
          </a:r>
        </a:p>
      </dsp:txBody>
      <dsp:txXfrm>
        <a:off x="5235943" y="15607"/>
        <a:ext cx="907446" cy="440033"/>
      </dsp:txXfrm>
    </dsp:sp>
    <dsp:sp modelId="{C79889BE-83AB-4200-B791-60DEB9C9C850}">
      <dsp:nvSpPr>
        <dsp:cNvPr id="0" name=""/>
        <dsp:cNvSpPr/>
      </dsp:nvSpPr>
      <dsp:spPr>
        <a:xfrm>
          <a:off x="5315735" y="469330"/>
          <a:ext cx="93482" cy="35055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50559"/>
              </a:lnTo>
              <a:lnTo>
                <a:pt x="93482" y="350559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16DF2F6-BFD6-40D0-A544-93304956BA44}">
      <dsp:nvSpPr>
        <dsp:cNvPr id="0" name=""/>
        <dsp:cNvSpPr/>
      </dsp:nvSpPr>
      <dsp:spPr>
        <a:xfrm>
          <a:off x="5409218" y="586184"/>
          <a:ext cx="747861" cy="46741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2700" rIns="1905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000" kern="1200" dirty="0"/>
            <a:t>ID/EX Register (CTRL)</a:t>
          </a:r>
        </a:p>
      </dsp:txBody>
      <dsp:txXfrm>
        <a:off x="5422908" y="599874"/>
        <a:ext cx="720481" cy="440033"/>
      </dsp:txXfrm>
    </dsp:sp>
    <dsp:sp modelId="{AD22A16F-1C15-4D7C-B2E5-1940AE1EB9F1}">
      <dsp:nvSpPr>
        <dsp:cNvPr id="0" name=""/>
        <dsp:cNvSpPr/>
      </dsp:nvSpPr>
      <dsp:spPr>
        <a:xfrm>
          <a:off x="5315735" y="469330"/>
          <a:ext cx="93482" cy="93482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34826"/>
              </a:lnTo>
              <a:lnTo>
                <a:pt x="93482" y="934826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2B9A2B4-271A-4DAF-A7D7-07E66C523C43}">
      <dsp:nvSpPr>
        <dsp:cNvPr id="0" name=""/>
        <dsp:cNvSpPr/>
      </dsp:nvSpPr>
      <dsp:spPr>
        <a:xfrm>
          <a:off x="5409218" y="1170450"/>
          <a:ext cx="747861" cy="46741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2700" rIns="1905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000" kern="1200" dirty="0"/>
            <a:t>EX/MEM Register (CTRL)</a:t>
          </a:r>
        </a:p>
      </dsp:txBody>
      <dsp:txXfrm>
        <a:off x="5422908" y="1184140"/>
        <a:ext cx="720481" cy="440033"/>
      </dsp:txXfrm>
    </dsp:sp>
    <dsp:sp modelId="{C13FCA6C-F61C-4FC6-9B60-8CAED5ABCE29}">
      <dsp:nvSpPr>
        <dsp:cNvPr id="0" name=""/>
        <dsp:cNvSpPr/>
      </dsp:nvSpPr>
      <dsp:spPr>
        <a:xfrm>
          <a:off x="5315735" y="469330"/>
          <a:ext cx="93482" cy="151909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19093"/>
              </a:lnTo>
              <a:lnTo>
                <a:pt x="93482" y="1519093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65E717F-EC22-45DD-8A3E-89D77F0BA701}">
      <dsp:nvSpPr>
        <dsp:cNvPr id="0" name=""/>
        <dsp:cNvSpPr/>
      </dsp:nvSpPr>
      <dsp:spPr>
        <a:xfrm>
          <a:off x="5409218" y="1754717"/>
          <a:ext cx="747861" cy="46741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2700" rIns="1905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000" kern="1200" dirty="0"/>
            <a:t>MEM/WB Register (CTRL)</a:t>
          </a:r>
        </a:p>
      </dsp:txBody>
      <dsp:txXfrm>
        <a:off x="5422908" y="1768407"/>
        <a:ext cx="720481" cy="440033"/>
      </dsp:txXfrm>
    </dsp:sp>
    <dsp:sp modelId="{48057868-87F8-41B4-92AF-8FA2009EDEBB}">
      <dsp:nvSpPr>
        <dsp:cNvPr id="0" name=""/>
        <dsp:cNvSpPr/>
      </dsp:nvSpPr>
      <dsp:spPr>
        <a:xfrm>
          <a:off x="6390786" y="1917"/>
          <a:ext cx="934826" cy="46741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050" tIns="12700" rIns="1905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000" kern="1200" dirty="0"/>
            <a:t>Integration</a:t>
          </a:r>
        </a:p>
      </dsp:txBody>
      <dsp:txXfrm>
        <a:off x="6404476" y="15607"/>
        <a:ext cx="907446" cy="440033"/>
      </dsp:txXfrm>
    </dsp:sp>
    <dsp:sp modelId="{F2DCB246-A364-4FBF-A2AE-D7432D93746D}">
      <dsp:nvSpPr>
        <dsp:cNvPr id="0" name=""/>
        <dsp:cNvSpPr/>
      </dsp:nvSpPr>
      <dsp:spPr>
        <a:xfrm>
          <a:off x="6484269" y="469330"/>
          <a:ext cx="93482" cy="35055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50559"/>
              </a:lnTo>
              <a:lnTo>
                <a:pt x="93482" y="350559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A7115C4-61DA-460B-BC2D-64B83383E477}">
      <dsp:nvSpPr>
        <dsp:cNvPr id="0" name=""/>
        <dsp:cNvSpPr/>
      </dsp:nvSpPr>
      <dsp:spPr>
        <a:xfrm>
          <a:off x="6577751" y="586184"/>
          <a:ext cx="747861" cy="46741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2700" rIns="1905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000" kern="1200" dirty="0"/>
            <a:t>Controller</a:t>
          </a:r>
        </a:p>
      </dsp:txBody>
      <dsp:txXfrm>
        <a:off x="6591441" y="599874"/>
        <a:ext cx="720481" cy="440033"/>
      </dsp:txXfrm>
    </dsp:sp>
    <dsp:sp modelId="{FE9F6454-F25F-4595-9A2A-430D3B51D7D5}">
      <dsp:nvSpPr>
        <dsp:cNvPr id="0" name=""/>
        <dsp:cNvSpPr/>
      </dsp:nvSpPr>
      <dsp:spPr>
        <a:xfrm>
          <a:off x="6484269" y="469330"/>
          <a:ext cx="93482" cy="93482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34826"/>
              </a:lnTo>
              <a:lnTo>
                <a:pt x="93482" y="934826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B6899FD-956F-4662-991D-09AAA8E27222}">
      <dsp:nvSpPr>
        <dsp:cNvPr id="0" name=""/>
        <dsp:cNvSpPr/>
      </dsp:nvSpPr>
      <dsp:spPr>
        <a:xfrm>
          <a:off x="6577751" y="1170450"/>
          <a:ext cx="747861" cy="46741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2700" rIns="1905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000" kern="1200" dirty="0"/>
            <a:t>Datapath</a:t>
          </a:r>
        </a:p>
      </dsp:txBody>
      <dsp:txXfrm>
        <a:off x="6591441" y="1184140"/>
        <a:ext cx="720481" cy="440033"/>
      </dsp:txXfrm>
    </dsp:sp>
    <dsp:sp modelId="{F92A8692-1CC4-4C4E-B45D-27E476AF0715}">
      <dsp:nvSpPr>
        <dsp:cNvPr id="0" name=""/>
        <dsp:cNvSpPr/>
      </dsp:nvSpPr>
      <dsp:spPr>
        <a:xfrm>
          <a:off x="6484269" y="469330"/>
          <a:ext cx="93482" cy="151909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19093"/>
              </a:lnTo>
              <a:lnTo>
                <a:pt x="93482" y="1519093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2CF5978-A9BD-4433-BC00-21C6D1A89F73}">
      <dsp:nvSpPr>
        <dsp:cNvPr id="0" name=""/>
        <dsp:cNvSpPr/>
      </dsp:nvSpPr>
      <dsp:spPr>
        <a:xfrm>
          <a:off x="6577751" y="1754717"/>
          <a:ext cx="747861" cy="46741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2700" rIns="1905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000" kern="1200" dirty="0"/>
            <a:t>Hazard Detection Unit</a:t>
          </a:r>
        </a:p>
      </dsp:txBody>
      <dsp:txXfrm>
        <a:off x="6591441" y="1768407"/>
        <a:ext cx="720481" cy="440033"/>
      </dsp:txXfrm>
    </dsp:sp>
    <dsp:sp modelId="{C17762E8-D3C5-4096-B405-88DFCC0F5EEF}">
      <dsp:nvSpPr>
        <dsp:cNvPr id="0" name=""/>
        <dsp:cNvSpPr/>
      </dsp:nvSpPr>
      <dsp:spPr>
        <a:xfrm>
          <a:off x="6484269" y="469330"/>
          <a:ext cx="93482" cy="210335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03359"/>
              </a:lnTo>
              <a:lnTo>
                <a:pt x="93482" y="2103359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05A8A3C-F625-427D-83BF-151DE1C80ABF}">
      <dsp:nvSpPr>
        <dsp:cNvPr id="0" name=""/>
        <dsp:cNvSpPr/>
      </dsp:nvSpPr>
      <dsp:spPr>
        <a:xfrm>
          <a:off x="6577751" y="2338984"/>
          <a:ext cx="747861" cy="46741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2700" rIns="1905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000" kern="1200" dirty="0"/>
            <a:t>RISC-V Integrated</a:t>
          </a:r>
        </a:p>
      </dsp:txBody>
      <dsp:txXfrm>
        <a:off x="6591441" y="2352674"/>
        <a:ext cx="720481" cy="440033"/>
      </dsp:txXfrm>
    </dsp:sp>
    <dsp:sp modelId="{B1072CE3-DDD8-4F73-9D13-ECC14CA95499}">
      <dsp:nvSpPr>
        <dsp:cNvPr id="0" name=""/>
        <dsp:cNvSpPr/>
      </dsp:nvSpPr>
      <dsp:spPr>
        <a:xfrm>
          <a:off x="6484269" y="469330"/>
          <a:ext cx="93482" cy="268762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87626"/>
              </a:lnTo>
              <a:lnTo>
                <a:pt x="93482" y="2687626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A87B43B-EE1A-45D0-B6BE-421682ED8A5F}">
      <dsp:nvSpPr>
        <dsp:cNvPr id="0" name=""/>
        <dsp:cNvSpPr/>
      </dsp:nvSpPr>
      <dsp:spPr>
        <a:xfrm>
          <a:off x="6577751" y="2923250"/>
          <a:ext cx="747861" cy="46741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2700" rIns="1905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000" kern="1200" dirty="0"/>
            <a:t>RISC-V top</a:t>
          </a:r>
        </a:p>
      </dsp:txBody>
      <dsp:txXfrm>
        <a:off x="6591441" y="2936940"/>
        <a:ext cx="720481" cy="440033"/>
      </dsp:txXfrm>
    </dsp:sp>
    <dsp:sp modelId="{44488F02-0178-4683-AF9E-F9E8FAE504FB}">
      <dsp:nvSpPr>
        <dsp:cNvPr id="0" name=""/>
        <dsp:cNvSpPr/>
      </dsp:nvSpPr>
      <dsp:spPr>
        <a:xfrm>
          <a:off x="7559319" y="1917"/>
          <a:ext cx="934826" cy="46741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050" tIns="12700" rIns="1905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000" kern="1200" dirty="0"/>
            <a:t>Supporting Modules</a:t>
          </a:r>
        </a:p>
      </dsp:txBody>
      <dsp:txXfrm>
        <a:off x="7573009" y="15607"/>
        <a:ext cx="907446" cy="440033"/>
      </dsp:txXfrm>
    </dsp:sp>
    <dsp:sp modelId="{D0DE3637-51C0-4DBB-91FA-ACBFE553AC12}">
      <dsp:nvSpPr>
        <dsp:cNvPr id="0" name=""/>
        <dsp:cNvSpPr/>
      </dsp:nvSpPr>
      <dsp:spPr>
        <a:xfrm>
          <a:off x="7652802" y="469330"/>
          <a:ext cx="93482" cy="35055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50559"/>
              </a:lnTo>
              <a:lnTo>
                <a:pt x="93482" y="350559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22E64B2-11CC-47BD-A8FE-A5D02E681B82}">
      <dsp:nvSpPr>
        <dsp:cNvPr id="0" name=""/>
        <dsp:cNvSpPr/>
      </dsp:nvSpPr>
      <dsp:spPr>
        <a:xfrm>
          <a:off x="7746285" y="586184"/>
          <a:ext cx="747861" cy="46741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2700" rIns="1905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000" kern="1200" dirty="0"/>
            <a:t>Adder</a:t>
          </a:r>
        </a:p>
      </dsp:txBody>
      <dsp:txXfrm>
        <a:off x="7759975" y="599874"/>
        <a:ext cx="720481" cy="440033"/>
      </dsp:txXfrm>
    </dsp:sp>
    <dsp:sp modelId="{997A3AA4-5737-40B3-B0A2-6EAC620A3565}">
      <dsp:nvSpPr>
        <dsp:cNvPr id="0" name=""/>
        <dsp:cNvSpPr/>
      </dsp:nvSpPr>
      <dsp:spPr>
        <a:xfrm>
          <a:off x="7652802" y="469330"/>
          <a:ext cx="93482" cy="93482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34826"/>
              </a:lnTo>
              <a:lnTo>
                <a:pt x="93482" y="934826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E08E226-3858-45FC-A2B4-67100ABD1E5D}">
      <dsp:nvSpPr>
        <dsp:cNvPr id="0" name=""/>
        <dsp:cNvSpPr/>
      </dsp:nvSpPr>
      <dsp:spPr>
        <a:xfrm>
          <a:off x="7746285" y="1170450"/>
          <a:ext cx="747861" cy="46741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2700" rIns="1905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000" kern="1200" dirty="0"/>
            <a:t>2x1 MUX</a:t>
          </a:r>
        </a:p>
      </dsp:txBody>
      <dsp:txXfrm>
        <a:off x="7759975" y="1184140"/>
        <a:ext cx="720481" cy="440033"/>
      </dsp:txXfrm>
    </dsp:sp>
    <dsp:sp modelId="{EC5ED8B7-D29E-4E85-88C5-CC2FA5229F8A}">
      <dsp:nvSpPr>
        <dsp:cNvPr id="0" name=""/>
        <dsp:cNvSpPr/>
      </dsp:nvSpPr>
      <dsp:spPr>
        <a:xfrm>
          <a:off x="7652802" y="469330"/>
          <a:ext cx="93482" cy="151909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19093"/>
              </a:lnTo>
              <a:lnTo>
                <a:pt x="93482" y="1519093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BE3ED7F-D9ED-4D2C-A869-C7DF5CE645E9}">
      <dsp:nvSpPr>
        <dsp:cNvPr id="0" name=""/>
        <dsp:cNvSpPr/>
      </dsp:nvSpPr>
      <dsp:spPr>
        <a:xfrm>
          <a:off x="7746285" y="1754717"/>
          <a:ext cx="747861" cy="46741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2700" rIns="1905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000" kern="1200" dirty="0"/>
            <a:t>4x1 MUX</a:t>
          </a:r>
        </a:p>
      </dsp:txBody>
      <dsp:txXfrm>
        <a:off x="7759975" y="1768407"/>
        <a:ext cx="720481" cy="440033"/>
      </dsp:txXfrm>
    </dsp:sp>
    <dsp:sp modelId="{D2E9CC57-8823-47E9-82CA-83DEF01B2CEB}">
      <dsp:nvSpPr>
        <dsp:cNvPr id="0" name=""/>
        <dsp:cNvSpPr/>
      </dsp:nvSpPr>
      <dsp:spPr>
        <a:xfrm>
          <a:off x="7652802" y="469330"/>
          <a:ext cx="93482" cy="210335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03359"/>
              </a:lnTo>
              <a:lnTo>
                <a:pt x="93482" y="2103359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83C7BC4-E764-4193-8570-5EF87BD0EBD0}">
      <dsp:nvSpPr>
        <dsp:cNvPr id="0" name=""/>
        <dsp:cNvSpPr/>
      </dsp:nvSpPr>
      <dsp:spPr>
        <a:xfrm>
          <a:off x="7746285" y="2338984"/>
          <a:ext cx="747861" cy="46741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2700" rIns="1905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000" kern="1200" dirty="0"/>
            <a:t>Reset Flip-Flop</a:t>
          </a:r>
        </a:p>
      </dsp:txBody>
      <dsp:txXfrm>
        <a:off x="7759975" y="2352674"/>
        <a:ext cx="720481" cy="44003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8F734C-795C-4654-8DE0-71A0F009CF1D}">
      <dsp:nvSpPr>
        <dsp:cNvPr id="0" name=""/>
        <dsp:cNvSpPr/>
      </dsp:nvSpPr>
      <dsp:spPr>
        <a:xfrm>
          <a:off x="1545363" y="2505"/>
          <a:ext cx="1456183" cy="72809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 dirty="0"/>
            <a:t>Basic Structure</a:t>
          </a:r>
        </a:p>
      </dsp:txBody>
      <dsp:txXfrm>
        <a:off x="1566688" y="23830"/>
        <a:ext cx="1413533" cy="685441"/>
      </dsp:txXfrm>
    </dsp:sp>
    <dsp:sp modelId="{08C3B5F3-794B-46C9-93B7-C7E99EFC470D}">
      <dsp:nvSpPr>
        <dsp:cNvPr id="0" name=""/>
        <dsp:cNvSpPr/>
      </dsp:nvSpPr>
      <dsp:spPr>
        <a:xfrm>
          <a:off x="1690981" y="730597"/>
          <a:ext cx="145618" cy="54606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46068"/>
              </a:lnTo>
              <a:lnTo>
                <a:pt x="145618" y="54606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B83C34D-8E22-488F-8797-9F1BCE323E27}">
      <dsp:nvSpPr>
        <dsp:cNvPr id="0" name=""/>
        <dsp:cNvSpPr/>
      </dsp:nvSpPr>
      <dsp:spPr>
        <a:xfrm>
          <a:off x="1836599" y="912620"/>
          <a:ext cx="1164947" cy="72809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 dirty="0"/>
            <a:t>Neuron</a:t>
          </a:r>
        </a:p>
      </dsp:txBody>
      <dsp:txXfrm>
        <a:off x="1857924" y="933945"/>
        <a:ext cx="1122297" cy="685441"/>
      </dsp:txXfrm>
    </dsp:sp>
    <dsp:sp modelId="{95C64D1A-A8D6-4C0D-857F-7FF9B654F084}">
      <dsp:nvSpPr>
        <dsp:cNvPr id="0" name=""/>
        <dsp:cNvSpPr/>
      </dsp:nvSpPr>
      <dsp:spPr>
        <a:xfrm>
          <a:off x="1690981" y="730597"/>
          <a:ext cx="145618" cy="145618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56183"/>
              </a:lnTo>
              <a:lnTo>
                <a:pt x="145618" y="145618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BAA3CC0-8B4A-412D-BDFE-06A45B6E0F99}">
      <dsp:nvSpPr>
        <dsp:cNvPr id="0" name=""/>
        <dsp:cNvSpPr/>
      </dsp:nvSpPr>
      <dsp:spPr>
        <a:xfrm>
          <a:off x="1836599" y="1822735"/>
          <a:ext cx="1164947" cy="72809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 dirty="0"/>
            <a:t>AXI Lite Wrapper</a:t>
          </a:r>
        </a:p>
      </dsp:txBody>
      <dsp:txXfrm>
        <a:off x="1857924" y="1844060"/>
        <a:ext cx="1122297" cy="685441"/>
      </dsp:txXfrm>
    </dsp:sp>
    <dsp:sp modelId="{A4330406-C75D-42ED-95C8-AD99B213AFE4}">
      <dsp:nvSpPr>
        <dsp:cNvPr id="0" name=""/>
        <dsp:cNvSpPr/>
      </dsp:nvSpPr>
      <dsp:spPr>
        <a:xfrm>
          <a:off x="1690981" y="730597"/>
          <a:ext cx="145618" cy="236629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66298"/>
              </a:lnTo>
              <a:lnTo>
                <a:pt x="145618" y="236629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12BF175-F994-49C5-A26B-AEBECEB9365B}">
      <dsp:nvSpPr>
        <dsp:cNvPr id="0" name=""/>
        <dsp:cNvSpPr/>
      </dsp:nvSpPr>
      <dsp:spPr>
        <a:xfrm>
          <a:off x="1836599" y="2732849"/>
          <a:ext cx="1164947" cy="72809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 dirty="0"/>
            <a:t>Max Finder (</a:t>
          </a:r>
          <a:r>
            <a:rPr lang="en-IN" sz="1600" kern="1200" dirty="0" err="1"/>
            <a:t>Softmax</a:t>
          </a:r>
          <a:r>
            <a:rPr lang="en-IN" sz="1600" kern="1200" dirty="0"/>
            <a:t>)</a:t>
          </a:r>
        </a:p>
      </dsp:txBody>
      <dsp:txXfrm>
        <a:off x="1857924" y="2754174"/>
        <a:ext cx="1122297" cy="685441"/>
      </dsp:txXfrm>
    </dsp:sp>
    <dsp:sp modelId="{33FE8B5C-0334-42AA-8318-803A01884146}">
      <dsp:nvSpPr>
        <dsp:cNvPr id="0" name=""/>
        <dsp:cNvSpPr/>
      </dsp:nvSpPr>
      <dsp:spPr>
        <a:xfrm>
          <a:off x="3365593" y="2505"/>
          <a:ext cx="1456183" cy="72809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 dirty="0"/>
            <a:t>Memory</a:t>
          </a:r>
        </a:p>
      </dsp:txBody>
      <dsp:txXfrm>
        <a:off x="3386918" y="23830"/>
        <a:ext cx="1413533" cy="685441"/>
      </dsp:txXfrm>
    </dsp:sp>
    <dsp:sp modelId="{5FB6E9EC-224B-4579-93E1-B2EDC63EF381}">
      <dsp:nvSpPr>
        <dsp:cNvPr id="0" name=""/>
        <dsp:cNvSpPr/>
      </dsp:nvSpPr>
      <dsp:spPr>
        <a:xfrm>
          <a:off x="3511211" y="730597"/>
          <a:ext cx="145618" cy="54606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46068"/>
              </a:lnTo>
              <a:lnTo>
                <a:pt x="145618" y="54606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74F313E-8372-4F82-8B89-7B752B29BC43}">
      <dsp:nvSpPr>
        <dsp:cNvPr id="0" name=""/>
        <dsp:cNvSpPr/>
      </dsp:nvSpPr>
      <dsp:spPr>
        <a:xfrm>
          <a:off x="3656829" y="912620"/>
          <a:ext cx="1164947" cy="72809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 dirty="0"/>
            <a:t>Sigmoid ROM</a:t>
          </a:r>
        </a:p>
      </dsp:txBody>
      <dsp:txXfrm>
        <a:off x="3678154" y="933945"/>
        <a:ext cx="1122297" cy="685441"/>
      </dsp:txXfrm>
    </dsp:sp>
    <dsp:sp modelId="{0F814673-AFFB-4CC7-B5F3-8F3DF1489D80}">
      <dsp:nvSpPr>
        <dsp:cNvPr id="0" name=""/>
        <dsp:cNvSpPr/>
      </dsp:nvSpPr>
      <dsp:spPr>
        <a:xfrm>
          <a:off x="3511211" y="730597"/>
          <a:ext cx="145618" cy="145618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56183"/>
              </a:lnTo>
              <a:lnTo>
                <a:pt x="145618" y="145618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32D424C-D7A3-4C30-B803-7810FBA5F5EE}">
      <dsp:nvSpPr>
        <dsp:cNvPr id="0" name=""/>
        <dsp:cNvSpPr/>
      </dsp:nvSpPr>
      <dsp:spPr>
        <a:xfrm>
          <a:off x="3656829" y="1822735"/>
          <a:ext cx="1164947" cy="72809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 dirty="0"/>
            <a:t>Weight Memory</a:t>
          </a:r>
        </a:p>
      </dsp:txBody>
      <dsp:txXfrm>
        <a:off x="3678154" y="1844060"/>
        <a:ext cx="1122297" cy="685441"/>
      </dsp:txXfrm>
    </dsp:sp>
    <dsp:sp modelId="{ECCEB4BE-31DA-4B57-91D7-DDD1F8CF4462}">
      <dsp:nvSpPr>
        <dsp:cNvPr id="0" name=""/>
        <dsp:cNvSpPr/>
      </dsp:nvSpPr>
      <dsp:spPr>
        <a:xfrm>
          <a:off x="3511211" y="730597"/>
          <a:ext cx="145618" cy="236629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66298"/>
              </a:lnTo>
              <a:lnTo>
                <a:pt x="145618" y="236629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26BBEDA-DEF5-48BA-9A6C-940E9E5C87DF}">
      <dsp:nvSpPr>
        <dsp:cNvPr id="0" name=""/>
        <dsp:cNvSpPr/>
      </dsp:nvSpPr>
      <dsp:spPr>
        <a:xfrm>
          <a:off x="3656829" y="2732849"/>
          <a:ext cx="1164947" cy="72809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 dirty="0"/>
            <a:t>ReLU</a:t>
          </a:r>
        </a:p>
      </dsp:txBody>
      <dsp:txXfrm>
        <a:off x="3678154" y="2754174"/>
        <a:ext cx="1122297" cy="685441"/>
      </dsp:txXfrm>
    </dsp:sp>
    <dsp:sp modelId="{4FD9D906-82E6-46DD-8269-6E819EC87589}">
      <dsp:nvSpPr>
        <dsp:cNvPr id="0" name=""/>
        <dsp:cNvSpPr/>
      </dsp:nvSpPr>
      <dsp:spPr>
        <a:xfrm>
          <a:off x="5185822" y="2505"/>
          <a:ext cx="1456183" cy="72809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 dirty="0"/>
            <a:t>Layer</a:t>
          </a:r>
        </a:p>
      </dsp:txBody>
      <dsp:txXfrm>
        <a:off x="5207147" y="23830"/>
        <a:ext cx="1413533" cy="685441"/>
      </dsp:txXfrm>
    </dsp:sp>
    <dsp:sp modelId="{3B4F8BA4-B7DF-4F51-BAE8-31D4EF80A868}">
      <dsp:nvSpPr>
        <dsp:cNvPr id="0" name=""/>
        <dsp:cNvSpPr/>
      </dsp:nvSpPr>
      <dsp:spPr>
        <a:xfrm>
          <a:off x="5331441" y="730597"/>
          <a:ext cx="145618" cy="54606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46068"/>
              </a:lnTo>
              <a:lnTo>
                <a:pt x="145618" y="54606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64704BE-386C-4C98-BA22-58FC51886D92}">
      <dsp:nvSpPr>
        <dsp:cNvPr id="0" name=""/>
        <dsp:cNvSpPr/>
      </dsp:nvSpPr>
      <dsp:spPr>
        <a:xfrm>
          <a:off x="5477059" y="912620"/>
          <a:ext cx="1164947" cy="72809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 dirty="0"/>
            <a:t>Layer 1</a:t>
          </a:r>
        </a:p>
      </dsp:txBody>
      <dsp:txXfrm>
        <a:off x="5498384" y="933945"/>
        <a:ext cx="1122297" cy="685441"/>
      </dsp:txXfrm>
    </dsp:sp>
    <dsp:sp modelId="{D6092433-8EEF-40EC-9536-F3A91E4D96D7}">
      <dsp:nvSpPr>
        <dsp:cNvPr id="0" name=""/>
        <dsp:cNvSpPr/>
      </dsp:nvSpPr>
      <dsp:spPr>
        <a:xfrm>
          <a:off x="5331441" y="730597"/>
          <a:ext cx="145618" cy="145618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56183"/>
              </a:lnTo>
              <a:lnTo>
                <a:pt x="145618" y="145618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028A267-D4C2-40C9-8D29-06082A5CD18C}">
      <dsp:nvSpPr>
        <dsp:cNvPr id="0" name=""/>
        <dsp:cNvSpPr/>
      </dsp:nvSpPr>
      <dsp:spPr>
        <a:xfrm>
          <a:off x="5477059" y="1822735"/>
          <a:ext cx="1164947" cy="72809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 dirty="0"/>
            <a:t>Layer 2</a:t>
          </a:r>
        </a:p>
      </dsp:txBody>
      <dsp:txXfrm>
        <a:off x="5498384" y="1844060"/>
        <a:ext cx="1122297" cy="685441"/>
      </dsp:txXfrm>
    </dsp:sp>
    <dsp:sp modelId="{FC357FCB-45CC-4053-8B3B-97657B48B2CA}">
      <dsp:nvSpPr>
        <dsp:cNvPr id="0" name=""/>
        <dsp:cNvSpPr/>
      </dsp:nvSpPr>
      <dsp:spPr>
        <a:xfrm>
          <a:off x="5331441" y="730597"/>
          <a:ext cx="145618" cy="236629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66298"/>
              </a:lnTo>
              <a:lnTo>
                <a:pt x="145618" y="236629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E3F337D-3173-425F-ABA7-22F756F7ADCB}">
      <dsp:nvSpPr>
        <dsp:cNvPr id="0" name=""/>
        <dsp:cNvSpPr/>
      </dsp:nvSpPr>
      <dsp:spPr>
        <a:xfrm>
          <a:off x="5477059" y="2732849"/>
          <a:ext cx="1164947" cy="72809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 dirty="0"/>
            <a:t>Layer 3</a:t>
          </a:r>
        </a:p>
      </dsp:txBody>
      <dsp:txXfrm>
        <a:off x="5498384" y="2754174"/>
        <a:ext cx="1122297" cy="685441"/>
      </dsp:txXfrm>
    </dsp:sp>
    <dsp:sp modelId="{979A56E4-AE9E-4AF9-9305-9D942971AE66}">
      <dsp:nvSpPr>
        <dsp:cNvPr id="0" name=""/>
        <dsp:cNvSpPr/>
      </dsp:nvSpPr>
      <dsp:spPr>
        <a:xfrm>
          <a:off x="5331441" y="730597"/>
          <a:ext cx="145618" cy="327641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276413"/>
              </a:lnTo>
              <a:lnTo>
                <a:pt x="145618" y="327641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4B685C3-8670-4185-B09F-90F3CC621D80}">
      <dsp:nvSpPr>
        <dsp:cNvPr id="0" name=""/>
        <dsp:cNvSpPr/>
      </dsp:nvSpPr>
      <dsp:spPr>
        <a:xfrm>
          <a:off x="5477059" y="3642964"/>
          <a:ext cx="1164947" cy="72809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 dirty="0"/>
            <a:t>Layer 4</a:t>
          </a:r>
        </a:p>
      </dsp:txBody>
      <dsp:txXfrm>
        <a:off x="5498384" y="3664289"/>
        <a:ext cx="1122297" cy="685441"/>
      </dsp:txXfrm>
    </dsp:sp>
    <dsp:sp modelId="{207D9503-54A6-4713-80E9-1D49A17FBFB6}">
      <dsp:nvSpPr>
        <dsp:cNvPr id="0" name=""/>
        <dsp:cNvSpPr/>
      </dsp:nvSpPr>
      <dsp:spPr>
        <a:xfrm>
          <a:off x="7006052" y="2505"/>
          <a:ext cx="1456183" cy="72809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 dirty="0"/>
            <a:t>Memory Instantiation Functions</a:t>
          </a:r>
        </a:p>
      </dsp:txBody>
      <dsp:txXfrm>
        <a:off x="7027377" y="23830"/>
        <a:ext cx="1413533" cy="685441"/>
      </dsp:txXfrm>
    </dsp:sp>
    <dsp:sp modelId="{FB417F3E-56EC-4616-8010-97FC39D157F4}">
      <dsp:nvSpPr>
        <dsp:cNvPr id="0" name=""/>
        <dsp:cNvSpPr/>
      </dsp:nvSpPr>
      <dsp:spPr>
        <a:xfrm>
          <a:off x="7151671" y="730597"/>
          <a:ext cx="145618" cy="54606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46068"/>
              </a:lnTo>
              <a:lnTo>
                <a:pt x="145618" y="54606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E91059F-6FD2-4297-92A8-16FA0BB49B87}">
      <dsp:nvSpPr>
        <dsp:cNvPr id="0" name=""/>
        <dsp:cNvSpPr/>
      </dsp:nvSpPr>
      <dsp:spPr>
        <a:xfrm>
          <a:off x="7297289" y="912620"/>
          <a:ext cx="1164947" cy="72809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 dirty="0" err="1"/>
            <a:t>w_x_y</a:t>
          </a:r>
          <a:endParaRPr lang="en-IN" sz="1600" kern="1200" dirty="0"/>
        </a:p>
      </dsp:txBody>
      <dsp:txXfrm>
        <a:off x="7318614" y="933945"/>
        <a:ext cx="1122297" cy="685441"/>
      </dsp:txXfrm>
    </dsp:sp>
    <dsp:sp modelId="{7554371B-4100-4E4E-A1F1-3B94273BBB69}">
      <dsp:nvSpPr>
        <dsp:cNvPr id="0" name=""/>
        <dsp:cNvSpPr/>
      </dsp:nvSpPr>
      <dsp:spPr>
        <a:xfrm>
          <a:off x="7151671" y="730597"/>
          <a:ext cx="145618" cy="145618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56183"/>
              </a:lnTo>
              <a:lnTo>
                <a:pt x="145618" y="145618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EEF9FD9-0FD1-4767-8DB4-2A604E53F242}">
      <dsp:nvSpPr>
        <dsp:cNvPr id="0" name=""/>
        <dsp:cNvSpPr/>
      </dsp:nvSpPr>
      <dsp:spPr>
        <a:xfrm>
          <a:off x="7297289" y="1822735"/>
          <a:ext cx="1164947" cy="72809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 dirty="0" err="1"/>
            <a:t>b_x_y</a:t>
          </a:r>
          <a:endParaRPr lang="en-IN" sz="1600" kern="1200" dirty="0"/>
        </a:p>
      </dsp:txBody>
      <dsp:txXfrm>
        <a:off x="7318614" y="1844060"/>
        <a:ext cx="1122297" cy="685441"/>
      </dsp:txXfrm>
    </dsp:sp>
    <dsp:sp modelId="{AB251CA6-AABD-44E2-AE2C-3C61CD6E771C}">
      <dsp:nvSpPr>
        <dsp:cNvPr id="0" name=""/>
        <dsp:cNvSpPr/>
      </dsp:nvSpPr>
      <dsp:spPr>
        <a:xfrm>
          <a:off x="7151671" y="730597"/>
          <a:ext cx="145618" cy="236629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66298"/>
              </a:lnTo>
              <a:lnTo>
                <a:pt x="145618" y="236629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102BC08-9E82-4311-9D4E-2DD6603E17F0}">
      <dsp:nvSpPr>
        <dsp:cNvPr id="0" name=""/>
        <dsp:cNvSpPr/>
      </dsp:nvSpPr>
      <dsp:spPr>
        <a:xfrm>
          <a:off x="7297289" y="2732849"/>
          <a:ext cx="1164947" cy="72809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 dirty="0"/>
            <a:t>Sigmoid Content</a:t>
          </a:r>
        </a:p>
      </dsp:txBody>
      <dsp:txXfrm>
        <a:off x="7318614" y="2754174"/>
        <a:ext cx="1122297" cy="685441"/>
      </dsp:txXfrm>
    </dsp:sp>
    <dsp:sp modelId="{447F5BDE-DF6B-48BE-B483-F7AEE29EB012}">
      <dsp:nvSpPr>
        <dsp:cNvPr id="0" name=""/>
        <dsp:cNvSpPr/>
      </dsp:nvSpPr>
      <dsp:spPr>
        <a:xfrm>
          <a:off x="7151671" y="730597"/>
          <a:ext cx="145618" cy="327641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276413"/>
              </a:lnTo>
              <a:lnTo>
                <a:pt x="145618" y="327641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472FAF1-DD1E-44B1-B85B-05223777C4B1}">
      <dsp:nvSpPr>
        <dsp:cNvPr id="0" name=""/>
        <dsp:cNvSpPr/>
      </dsp:nvSpPr>
      <dsp:spPr>
        <a:xfrm>
          <a:off x="7297289" y="3642964"/>
          <a:ext cx="1164947" cy="72809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 dirty="0"/>
            <a:t>ReLU Content</a:t>
          </a:r>
        </a:p>
      </dsp:txBody>
      <dsp:txXfrm>
        <a:off x="7318614" y="3664289"/>
        <a:ext cx="1122297" cy="68544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041DB8-B66F-4DC8-A96E-33677E0F90FF}" type="datetimeFigureOut">
              <a:rPr lang="en-US" smtClean="0"/>
              <a:t>7/4/2025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04A0D4-B89B-4ADD-AF9E-38636B40EE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3891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B49C4A-65AC-492D-9701-81B46C3AD0E4}" type="datetimeFigureOut">
              <a:rPr lang="en-US" smtClean="0"/>
              <a:t>7/4/2025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869989-EB00-4EE7-BCB5-25BDC5BB29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6361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3039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6417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6" name="Straight Connector 5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" name="Group 22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1" name="Straight Connector 40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6" name="Group 45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2" name="Straight Connector 51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Connector 52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7" name="Straight Connector 46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Group 23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5" name="Straight Connector 24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0" name="Group 29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6" name="Straight Connector 35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1" name="Straight Connector 30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3845" y="1909346"/>
            <a:ext cx="9604310" cy="3383280"/>
          </a:xfrm>
        </p:spPr>
        <p:txBody>
          <a:bodyPr anchor="b">
            <a:normAutofit/>
          </a:bodyPr>
          <a:lstStyle>
            <a:lvl1pPr algn="l">
              <a:lnSpc>
                <a:spcPct val="76000"/>
              </a:lnSpc>
              <a:defRPr sz="8000" cap="none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3845" y="5432564"/>
            <a:ext cx="9604310" cy="4572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58" name="Straight Connector 57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A29A4-78C8-47AB-BA06-22CB45938951}" type="datetime1">
              <a:rPr lang="en-US" smtClean="0"/>
              <a:t>7/4/2025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09314" y="489856"/>
            <a:ext cx="1687286" cy="530134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9" y="489856"/>
            <a:ext cx="7587344" cy="530134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D4ACF-2D82-46F2-A8E9-23963AA34E86}" type="datetime1">
              <a:rPr lang="en-US" smtClean="0"/>
              <a:t>7/4/2025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74B5B-21A0-4192-BF4C-38187F1A68D8}" type="datetime1">
              <a:rPr lang="en-US" smtClean="0"/>
              <a:t>7/4/2025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gradFill flip="none" rotWithShape="1">
          <a:gsLst>
            <a:gs pos="0">
              <a:schemeClr val="accent1"/>
            </a:gs>
            <a:gs pos="97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8" name="Straight Connector 7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Group 23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2" name="Straight Connector 41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7" name="Group 46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3" name="Straight Connector 52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8" name="Straight Connector 47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Group 24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6" name="Straight Connector 2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1" name="Group 3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7" name="Straight Connector 3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2" name="Straight Connector 3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2541573"/>
            <a:ext cx="9601200" cy="2743200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6000" cap="none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5431536"/>
            <a:ext cx="9601200" cy="4572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8" name="Straight Connector 57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67780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5400" y="1981199"/>
            <a:ext cx="4572000" cy="38100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4600" y="1981199"/>
            <a:ext cx="4572000" cy="38100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5CF7C-B333-48E1-A4A6-83A3C8B73AC0}" type="datetime1">
              <a:rPr lang="en-US" smtClean="0"/>
              <a:t>7/4/2025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4572000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2503713"/>
            <a:ext cx="4572000" cy="328748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24600" y="1818322"/>
            <a:ext cx="4572000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24600" y="2503713"/>
            <a:ext cx="4572000" cy="328748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20762-5CBF-4210-AB54-376B091119F8}" type="datetime1">
              <a:rPr lang="en-US" smtClean="0"/>
              <a:t>7/4/2025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DB371-BF5F-4058-A212-1A908E4D2674}" type="datetime1">
              <a:rPr lang="en-US" smtClean="0"/>
              <a:t>7/4/2025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Group 160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162" name="Straight Connector 161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8" name="Group 177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196" name="Straight Connector 19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Straight Connector 19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Straight Connector 19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Straight Connector 19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1" name="Group 20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207" name="Straight Connector 20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8" name="Straight Connector 20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9" name="Straight Connector 20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0" name="Straight Connector 20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1" name="Straight Connector 21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02" name="Straight Connector 20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Straight Connector 20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Straight Connector 20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Connector 20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Connector 20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9" name="Group 178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180" name="Straight Connector 179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85" name="Group 184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91" name="Straight Connector 190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2" name="Straight Connector 191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3" name="Straight Connector 192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4" name="Straight Connector 193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5" name="Straight Connector 194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86" name="Straight Connector 185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Connector 188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189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13" name="Footer Placeholder 2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12" name="Date Placeholder 2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4083B-90AA-48CF-BAD5-00AA24D7F288}" type="datetime1">
              <a:rPr lang="en-US" smtClean="0"/>
              <a:t>7/4/2025</a:t>
            </a:fld>
            <a:endParaRPr lang="en-US"/>
          </a:p>
        </p:txBody>
      </p:sp>
      <p:sp>
        <p:nvSpPr>
          <p:cNvPr id="214" name="Slide Number Placeholder 2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10" name="Straight Connector 9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oup 25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4" name="Straight Connector 43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9" name="Group 48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Group 26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8" name="Straight Connector 27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3" name="Group 32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Rectangle 6"/>
          <p:cNvSpPr/>
          <p:nvPr userDrawn="1"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13152" y="571500"/>
            <a:ext cx="3657600" cy="2197100"/>
          </a:xfrm>
        </p:spPr>
        <p:txBody>
          <a:bodyPr anchor="b">
            <a:normAutofit/>
          </a:bodyPr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3197" y="571500"/>
            <a:ext cx="6217920" cy="5715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13152" y="2995012"/>
            <a:ext cx="3657600" cy="228595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60" name="Straight Connector 59"/>
          <p:cNvCxnSpPr/>
          <p:nvPr userDrawn="1"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5BAF629-ECA2-4CF3-B790-9D9BDED98269}" type="datetime1">
              <a:rPr lang="en-US" smtClean="0"/>
              <a:pPr/>
              <a:t>7/4/2025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9" name="Straight Connector 8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" name="Group 24"/>
            <p:cNvGrpSpPr/>
            <p:nvPr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3" name="Straight Connector 42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8" name="Group 47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4" name="Straight Connector 53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9" name="Straight Connector 48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Group 25"/>
            <p:cNvGrpSpPr/>
            <p:nvPr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7" name="Straight Connector 26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2" name="Group 31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8" name="Straight Connector 37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3" name="Straight Connector 32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0" name="Rectangle 59"/>
          <p:cNvSpPr/>
          <p:nvPr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Straight Connector 58"/>
          <p:cNvCxnSpPr/>
          <p:nvPr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09560" y="576072"/>
            <a:ext cx="3657600" cy="2194560"/>
          </a:xfrm>
        </p:spPr>
        <p:txBody>
          <a:bodyPr anchor="b">
            <a:normAutofit/>
          </a:bodyPr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4412" y="-159"/>
            <a:ext cx="7315200" cy="6858000"/>
          </a:xfrm>
        </p:spPr>
        <p:txBody>
          <a:bodyPr tIns="4572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09560" y="2999232"/>
            <a:ext cx="3657600" cy="228600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20318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3000">
              <a:schemeClr val="bg1"/>
            </a:gs>
            <a:gs pos="0">
              <a:schemeClr val="bg1">
                <a:lumMod val="100000"/>
              </a:schemeClr>
            </a:gs>
            <a:gs pos="100000">
              <a:schemeClr val="bg1">
                <a:lumMod val="95000"/>
                <a:alpha val="6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Group 95"/>
          <p:cNvGrpSpPr/>
          <p:nvPr userDrawn="1"/>
        </p:nvGrpSpPr>
        <p:grpSpPr bwMode="hidden">
          <a:xfrm>
            <a:off x="-1" y="-195943"/>
            <a:ext cx="12192002" cy="6858000"/>
            <a:chOff x="-1" y="0"/>
            <a:chExt cx="12192002" cy="6858000"/>
          </a:xfrm>
        </p:grpSpPr>
        <p:cxnSp>
          <p:nvCxnSpPr>
            <p:cNvPr id="97" name="Straight Connector 96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3" name="Group 112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131" name="Straight Connector 130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6" name="Group 135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42" name="Straight Connector 141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Straight Connector 142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4" name="Straight Connector 143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Straight Connector 144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Straight Connector 145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37" name="Straight Connector 136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4" name="Group 113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115" name="Straight Connector 114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20" name="Group 119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26" name="Straight Connector 125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Straight Connector 126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Straight Connector 127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Straight Connector 128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Straight Connector 129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21" name="Straight Connector 120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0" y="503853"/>
            <a:ext cx="9601200" cy="11423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981201"/>
            <a:ext cx="9601200" cy="3809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48" name="Straight Connector 147"/>
          <p:cNvCxnSpPr/>
          <p:nvPr userDrawn="1"/>
        </p:nvCxnSpPr>
        <p:spPr>
          <a:xfrm>
            <a:off x="609600" y="6172200"/>
            <a:ext cx="10972800" cy="0"/>
          </a:xfrm>
          <a:prstGeom prst="line">
            <a:avLst/>
          </a:prstGeom>
          <a:ln w="127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601" y="6289679"/>
            <a:ext cx="6128030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294042" y="6289679"/>
            <a:ext cx="965946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fld id="{B51B2453-8663-4C69-AF73-9FD7B1DEC5D0}" type="datetime1">
              <a:rPr lang="en-US" smtClean="0"/>
              <a:pPr/>
              <a:t>7/4/2025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65311" y="6289679"/>
            <a:ext cx="918882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9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179388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179388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00200" indent="-179388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82880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878012" indent="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9.png"/><Relationship Id="rId4" Type="http://schemas.openxmlformats.org/officeDocument/2006/relationships/image" Target="../media/image18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3845" y="1909346"/>
            <a:ext cx="9604310" cy="2161911"/>
          </a:xfrm>
        </p:spPr>
        <p:txBody>
          <a:bodyPr>
            <a:noAutofit/>
          </a:bodyPr>
          <a:lstStyle/>
          <a:p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Hardware-Accelerated Convolutional Neural Networks on RISC-V Processor Integrated with FPGA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8550" y="5399906"/>
            <a:ext cx="9874899" cy="935580"/>
          </a:xfrm>
        </p:spPr>
        <p:txBody>
          <a:bodyPr>
            <a:normAutofit/>
          </a:bodyPr>
          <a:lstStyle/>
          <a:p>
            <a:pPr algn="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ACHUTHA  ASWIN NAICK</a:t>
            </a:r>
          </a:p>
          <a:p>
            <a:pPr algn="r"/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i="1" baseline="30000" dirty="0">
                <a:latin typeface="Arial" panose="020B0604020202020204" pitchFamily="34" charset="0"/>
                <a:cs typeface="Arial" panose="020B0604020202020204" pitchFamily="34" charset="0"/>
              </a:rPr>
              <a:t>nd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 Year ECE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College of Engineering Trivandrum</a:t>
            </a:r>
          </a:p>
        </p:txBody>
      </p:sp>
    </p:spTree>
    <p:extLst>
      <p:ext uri="{BB962C8B-B14F-4D97-AF65-F5344CB8AC3E}">
        <p14:creationId xmlns:p14="http://schemas.microsoft.com/office/powerpoint/2010/main" val="106904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B8D0E9-60A9-1379-D127-7891A74EA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503853"/>
            <a:ext cx="9601200" cy="877849"/>
          </a:xfrm>
        </p:spPr>
        <p:txBody>
          <a:bodyPr/>
          <a:lstStyle/>
          <a:p>
            <a:r>
              <a:rPr lang="en-IN" dirty="0"/>
              <a:t>Modules Implemented in Verilog HDL</a:t>
            </a:r>
          </a:p>
        </p:txBody>
      </p:sp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98A239B2-EC61-481B-9509-6DEC8667019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57220469"/>
              </p:ext>
            </p:extLst>
          </p:nvPr>
        </p:nvGraphicFramePr>
        <p:xfrm>
          <a:off x="1099457" y="1513114"/>
          <a:ext cx="10210800" cy="45611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040F52D0-FC5E-0547-0606-E7A5BF115BC3}"/>
              </a:ext>
            </a:extLst>
          </p:cNvPr>
          <p:cNvSpPr txBox="1"/>
          <p:nvPr/>
        </p:nvSpPr>
        <p:spPr>
          <a:xfrm>
            <a:off x="8273142" y="5573485"/>
            <a:ext cx="38317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Tool used: AMD Vivado 2023.2</a:t>
            </a:r>
          </a:p>
        </p:txBody>
      </p:sp>
    </p:spTree>
    <p:extLst>
      <p:ext uri="{BB962C8B-B14F-4D97-AF65-F5344CB8AC3E}">
        <p14:creationId xmlns:p14="http://schemas.microsoft.com/office/powerpoint/2010/main" val="2849192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14D33-1A8F-0D6A-74ED-FE54A5CBEF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RISC-V RTL Design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AF35E26-12E9-8462-22E5-607F7FAC9D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4914" y="1646238"/>
            <a:ext cx="10417629" cy="4518514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DA0EDAB-5A2B-FA83-4AF3-7D99ED888953}"/>
              </a:ext>
            </a:extLst>
          </p:cNvPr>
          <p:cNvSpPr txBox="1"/>
          <p:nvPr/>
        </p:nvSpPr>
        <p:spPr>
          <a:xfrm>
            <a:off x="7674430" y="5562600"/>
            <a:ext cx="34181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Tool used: AMD Vivado 2023.2</a:t>
            </a:r>
          </a:p>
          <a:p>
            <a:r>
              <a:rPr lang="en-IN" dirty="0"/>
              <a:t>RTL Analyzer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34383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35234F-6AB3-6A70-E53F-FB52DD748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Section II:</a:t>
            </a:r>
            <a:br>
              <a:rPr lang="en-IN" dirty="0"/>
            </a:br>
            <a:r>
              <a:rPr lang="en-IN" dirty="0"/>
              <a:t>Custom AXI-4 Stream IP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751948-B064-9B39-1D69-2FFFAEF95A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Custom AXI4 Stream IP Block Design generated for testing Inverting functionality</a:t>
            </a:r>
          </a:p>
        </p:txBody>
      </p:sp>
    </p:spTree>
    <p:extLst>
      <p:ext uri="{BB962C8B-B14F-4D97-AF65-F5344CB8AC3E}">
        <p14:creationId xmlns:p14="http://schemas.microsoft.com/office/powerpoint/2010/main" val="3767998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0832FC-EA14-D870-B69E-1C4B0D681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Configuration of DMA Controller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D9527F-A5E4-9EE1-796C-8F6767BE2E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27314" y="1818322"/>
            <a:ext cx="5040086" cy="641350"/>
          </a:xfrm>
        </p:spPr>
        <p:txBody>
          <a:bodyPr/>
          <a:lstStyle/>
          <a:p>
            <a:r>
              <a:rPr lang="en-IN" dirty="0"/>
              <a:t>Slower DMA controller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C873F3C-2D78-1F4E-4F44-70FCB18925B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50512" y="2819400"/>
            <a:ext cx="6346372" cy="2764971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EEA48D-9807-6BAB-D67B-8F0B864AD4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IN" dirty="0"/>
              <a:t>Faster DMA controller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DA5591DB-F838-C319-4E43-7E581A72A3F1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096000" y="2819400"/>
            <a:ext cx="5745488" cy="2764971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A037AE8-A40D-1A81-C301-8E26FBE7101F}"/>
              </a:ext>
            </a:extLst>
          </p:cNvPr>
          <p:cNvSpPr txBox="1"/>
          <p:nvPr/>
        </p:nvSpPr>
        <p:spPr>
          <a:xfrm>
            <a:off x="7249886" y="5584371"/>
            <a:ext cx="43107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i="1" dirty="0"/>
              <a:t>(Drawback: one DMA Controller for one peripheral)</a:t>
            </a:r>
          </a:p>
        </p:txBody>
      </p:sp>
    </p:spTree>
    <p:extLst>
      <p:ext uri="{BB962C8B-B14F-4D97-AF65-F5344CB8AC3E}">
        <p14:creationId xmlns:p14="http://schemas.microsoft.com/office/powerpoint/2010/main" val="2964236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19EFD6-DA4B-9E4D-5D6E-8CB8FF3CA3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503853"/>
            <a:ext cx="9601200" cy="715347"/>
          </a:xfrm>
        </p:spPr>
        <p:txBody>
          <a:bodyPr/>
          <a:lstStyle/>
          <a:p>
            <a:r>
              <a:rPr lang="en-IN" dirty="0"/>
              <a:t>Overview of DMA on Zynq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8217560-0FD7-404E-E757-1424B74EB3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15142" y="1215917"/>
            <a:ext cx="8632371" cy="4930976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AFF331B-B0E4-828A-AD3F-249B7FA094F5}"/>
              </a:ext>
            </a:extLst>
          </p:cNvPr>
          <p:cNvSpPr txBox="1"/>
          <p:nvPr/>
        </p:nvSpPr>
        <p:spPr>
          <a:xfrm>
            <a:off x="5910943" y="1426029"/>
            <a:ext cx="4354286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IN" dirty="0"/>
              <a:t>512MB DDR3: This will store image weights, biases  </a:t>
            </a:r>
          </a:p>
        </p:txBody>
      </p:sp>
    </p:spTree>
    <p:extLst>
      <p:ext uri="{BB962C8B-B14F-4D97-AF65-F5344CB8AC3E}">
        <p14:creationId xmlns:p14="http://schemas.microsoft.com/office/powerpoint/2010/main" val="1921439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C1A9A4-9E8A-1333-1AAD-23459AB1F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AXI (Advanced </a:t>
            </a:r>
            <a:r>
              <a:rPr lang="en-IN" dirty="0" err="1"/>
              <a:t>eXtensible</a:t>
            </a:r>
            <a:r>
              <a:rPr lang="en-IN" dirty="0"/>
              <a:t> Interface)</a:t>
            </a:r>
            <a:br>
              <a:rPr lang="en-IN" dirty="0"/>
            </a:br>
            <a:r>
              <a:rPr lang="en-IN" dirty="0"/>
              <a:t>[Some Terminologies]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88DD0C-4592-C8FA-5AFF-69D5D2BB22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1646238"/>
            <a:ext cx="9601200" cy="4613047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rgbClr val="C00000"/>
                </a:solidFill>
              </a:rPr>
              <a:t>AXI</a:t>
            </a:r>
            <a:r>
              <a:rPr lang="en-IN" dirty="0"/>
              <a:t>: </a:t>
            </a:r>
          </a:p>
          <a:p>
            <a:pPr lvl="1">
              <a:spcBef>
                <a:spcPts val="600"/>
              </a:spcBef>
            </a:pPr>
            <a:r>
              <a:rPr lang="en-IN" dirty="0"/>
              <a:t>Memory mapped</a:t>
            </a:r>
          </a:p>
          <a:p>
            <a:pPr lvl="1">
              <a:spcBef>
                <a:spcPts val="600"/>
              </a:spcBef>
            </a:pPr>
            <a:r>
              <a:rPr lang="en-IN" dirty="0"/>
              <a:t>Full interface</a:t>
            </a:r>
          </a:p>
          <a:p>
            <a:pPr lvl="1">
              <a:spcBef>
                <a:spcPts val="600"/>
              </a:spcBef>
            </a:pPr>
            <a:r>
              <a:rPr lang="en-IN" dirty="0"/>
              <a:t>Has Bursting (</a:t>
            </a:r>
            <a:r>
              <a:rPr lang="en-US" b="1" dirty="0">
                <a:solidFill>
                  <a:srgbClr val="FF0000"/>
                </a:solidFill>
              </a:rPr>
              <a:t>bursting</a:t>
            </a:r>
            <a:r>
              <a:rPr lang="en-US" dirty="0"/>
              <a:t> refers to a </a:t>
            </a:r>
            <a:r>
              <a:rPr lang="en-US" b="1" dirty="0">
                <a:solidFill>
                  <a:srgbClr val="FF0000"/>
                </a:solidFill>
              </a:rPr>
              <a:t>high-performance data transfer feature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where </a:t>
            </a:r>
            <a:r>
              <a:rPr lang="en-US" b="1" dirty="0">
                <a:solidFill>
                  <a:srgbClr val="FF0000"/>
                </a:solidFill>
              </a:rPr>
              <a:t>multiple data words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are transferred in </a:t>
            </a:r>
            <a:r>
              <a:rPr lang="en-US" b="1" dirty="0">
                <a:solidFill>
                  <a:srgbClr val="FF0000"/>
                </a:solidFill>
              </a:rPr>
              <a:t>one transaction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rather than one at a time. This improves throughput and reduces latency and overhead.</a:t>
            </a:r>
            <a:r>
              <a:rPr lang="en-IN" dirty="0"/>
              <a:t>)</a:t>
            </a:r>
          </a:p>
          <a:p>
            <a:pPr marL="274320" lvl="1" indent="0">
              <a:spcBef>
                <a:spcPts val="600"/>
              </a:spcBef>
              <a:buNone/>
            </a:pPr>
            <a:endParaRPr lang="en-IN" dirty="0"/>
          </a:p>
          <a:p>
            <a:pPr>
              <a:spcBef>
                <a:spcPts val="600"/>
              </a:spcBef>
            </a:pPr>
            <a:r>
              <a:rPr lang="en-IN" dirty="0">
                <a:solidFill>
                  <a:srgbClr val="C00000"/>
                </a:solidFill>
              </a:rPr>
              <a:t>AXIS</a:t>
            </a:r>
            <a:r>
              <a:rPr lang="en-IN" dirty="0"/>
              <a:t>:</a:t>
            </a:r>
          </a:p>
          <a:p>
            <a:pPr lvl="1">
              <a:spcBef>
                <a:spcPts val="600"/>
              </a:spcBef>
            </a:pPr>
            <a:r>
              <a:rPr lang="en-IN" dirty="0"/>
              <a:t>Not Memory mapped</a:t>
            </a:r>
          </a:p>
          <a:p>
            <a:pPr lvl="1">
              <a:spcBef>
                <a:spcPts val="600"/>
              </a:spcBef>
            </a:pPr>
            <a:r>
              <a:rPr lang="en-IN" dirty="0"/>
              <a:t>Directly point to point interface between Master and Slave </a:t>
            </a:r>
          </a:p>
          <a:p>
            <a:pPr lvl="1">
              <a:spcBef>
                <a:spcPts val="600"/>
              </a:spcBef>
            </a:pPr>
            <a:endParaRPr lang="en-IN" dirty="0"/>
          </a:p>
          <a:p>
            <a:pPr>
              <a:spcBef>
                <a:spcPts val="600"/>
              </a:spcBef>
            </a:pPr>
            <a:r>
              <a:rPr lang="en-IN" dirty="0">
                <a:solidFill>
                  <a:srgbClr val="C00000"/>
                </a:solidFill>
              </a:rPr>
              <a:t>AXI Lite</a:t>
            </a:r>
            <a:r>
              <a:rPr lang="en-IN" dirty="0"/>
              <a:t>:</a:t>
            </a:r>
          </a:p>
          <a:p>
            <a:pPr lvl="1">
              <a:spcBef>
                <a:spcPts val="600"/>
              </a:spcBef>
            </a:pPr>
            <a:r>
              <a:rPr lang="en-IN" dirty="0"/>
              <a:t>Memory mapped</a:t>
            </a:r>
          </a:p>
          <a:p>
            <a:pPr lvl="1">
              <a:spcBef>
                <a:spcPts val="600"/>
              </a:spcBef>
            </a:pPr>
            <a:r>
              <a:rPr lang="en-IN" dirty="0"/>
              <a:t>Simple and low throughput interface</a:t>
            </a:r>
          </a:p>
          <a:p>
            <a:pPr lvl="1">
              <a:spcBef>
                <a:spcPts val="600"/>
              </a:spcBef>
            </a:pPr>
            <a:endParaRPr lang="en-IN" dirty="0"/>
          </a:p>
          <a:p>
            <a:pPr lvl="1">
              <a:spcBef>
                <a:spcPts val="600"/>
              </a:spcBef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41000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78D53F-7C94-2744-227D-7FE29035FA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3" y="503853"/>
            <a:ext cx="10319656" cy="1142385"/>
          </a:xfrm>
        </p:spPr>
        <p:txBody>
          <a:bodyPr/>
          <a:lstStyle/>
          <a:p>
            <a:r>
              <a:rPr lang="en-IN" dirty="0"/>
              <a:t>Overview of AXI Interface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AA0F735-4771-DDEC-F696-04FD160BA1A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66019171"/>
              </p:ext>
            </p:extLst>
          </p:nvPr>
        </p:nvGraphicFramePr>
        <p:xfrm>
          <a:off x="1034143" y="1981199"/>
          <a:ext cx="10319656" cy="3918858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2579914">
                  <a:extLst>
                    <a:ext uri="{9D8B030D-6E8A-4147-A177-3AD203B41FA5}">
                      <a16:colId xmlns:a16="http://schemas.microsoft.com/office/drawing/2014/main" val="2686725453"/>
                    </a:ext>
                  </a:extLst>
                </a:gridCol>
                <a:gridCol w="2579914">
                  <a:extLst>
                    <a:ext uri="{9D8B030D-6E8A-4147-A177-3AD203B41FA5}">
                      <a16:colId xmlns:a16="http://schemas.microsoft.com/office/drawing/2014/main" val="1198328197"/>
                    </a:ext>
                  </a:extLst>
                </a:gridCol>
                <a:gridCol w="2579914">
                  <a:extLst>
                    <a:ext uri="{9D8B030D-6E8A-4147-A177-3AD203B41FA5}">
                      <a16:colId xmlns:a16="http://schemas.microsoft.com/office/drawing/2014/main" val="671205730"/>
                    </a:ext>
                  </a:extLst>
                </a:gridCol>
                <a:gridCol w="2579914">
                  <a:extLst>
                    <a:ext uri="{9D8B030D-6E8A-4147-A177-3AD203B41FA5}">
                      <a16:colId xmlns:a16="http://schemas.microsoft.com/office/drawing/2014/main" val="3783965400"/>
                    </a:ext>
                  </a:extLst>
                </a:gridCol>
              </a:tblGrid>
              <a:tr h="479191">
                <a:tc>
                  <a:txBody>
                    <a:bodyPr/>
                    <a:lstStyle/>
                    <a:p>
                      <a:r>
                        <a:rPr lang="en-IN"/>
                        <a:t>Feature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b="1"/>
                        <a:t>AXI (Full)</a:t>
                      </a:r>
                      <a:endParaRPr lang="en-I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b="1"/>
                        <a:t>AXI Lite</a:t>
                      </a:r>
                      <a:endParaRPr lang="en-I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b="1"/>
                        <a:t>AXI Stream (AXIS)</a:t>
                      </a:r>
                      <a:endParaRPr lang="en-IN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624294"/>
                  </a:ext>
                </a:extLst>
              </a:tr>
              <a:tr h="479191">
                <a:tc>
                  <a:txBody>
                    <a:bodyPr/>
                    <a:lstStyle/>
                    <a:p>
                      <a:r>
                        <a:rPr lang="en-IN"/>
                        <a:t>Memory Mapped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/>
                        <a:t>✅ 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/>
                        <a:t>✅ 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/>
                        <a:t>❌ No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2690690"/>
                  </a:ext>
                </a:extLst>
              </a:tr>
              <a:tr h="827095">
                <a:tc>
                  <a:txBody>
                    <a:bodyPr/>
                    <a:lstStyle/>
                    <a:p>
                      <a:r>
                        <a:rPr lang="en-IN"/>
                        <a:t>Point-to-Point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/>
                        <a:t>❌ No (via interconnect)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/>
                        <a:t>❌ 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/>
                        <a:t>✅ Yes (direct Master ↔ Slave)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31443619"/>
                  </a:ext>
                </a:extLst>
              </a:tr>
              <a:tr h="827095">
                <a:tc>
                  <a:txBody>
                    <a:bodyPr/>
                    <a:lstStyle/>
                    <a:p>
                      <a:r>
                        <a:rPr lang="en-IN"/>
                        <a:t>Bursting Support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/>
                        <a:t>✅ 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❌ No (only single beat transfers)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✅ Yes (continuous stream, no address)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9512557"/>
                  </a:ext>
                </a:extLst>
              </a:tr>
              <a:tr h="827095">
                <a:tc>
                  <a:txBody>
                    <a:bodyPr/>
                    <a:lstStyle/>
                    <a:p>
                      <a:r>
                        <a:rPr lang="en-IN"/>
                        <a:t>Use Case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/>
                        <a:t>High-throughput data (DMA, memory)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/>
                        <a:t>Configuration, register access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/>
                        <a:t>Real-time streaming (video, sensors)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34778822"/>
                  </a:ext>
                </a:extLst>
              </a:tr>
              <a:tr h="479191">
                <a:tc>
                  <a:txBody>
                    <a:bodyPr/>
                    <a:lstStyle/>
                    <a:p>
                      <a:r>
                        <a:rPr lang="en-IN"/>
                        <a:t>Complexity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/>
                        <a:t>High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/>
                        <a:t>Low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Medium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626011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73231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4379A7-8143-F8AC-7EF4-45839BC4FA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503854"/>
            <a:ext cx="6422571" cy="584717"/>
          </a:xfrm>
        </p:spPr>
        <p:txBody>
          <a:bodyPr/>
          <a:lstStyle/>
          <a:p>
            <a:r>
              <a:rPr lang="en-IN" dirty="0"/>
              <a:t>Xilinx DMA IP (Xilinx AXI DMA)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78586E7-50AF-32F0-E63A-6B3D4ADD74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5400" y="1447801"/>
            <a:ext cx="6422571" cy="461935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A84DCDE-DFC8-32D8-DF0C-16DFF78F602D}"/>
              </a:ext>
            </a:extLst>
          </p:cNvPr>
          <p:cNvSpPr txBox="1"/>
          <p:nvPr/>
        </p:nvSpPr>
        <p:spPr>
          <a:xfrm>
            <a:off x="7717971" y="729343"/>
            <a:ext cx="4223658" cy="397031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rgbClr val="FF0000"/>
                </a:solidFill>
              </a:rPr>
              <a:t>S_AXI_LITE</a:t>
            </a:r>
            <a:r>
              <a:rPr lang="en-IN" dirty="0"/>
              <a:t>: interface for configuring DMA from processor (AXI4-Lite protocol)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rgbClr val="FF0000"/>
                </a:solidFill>
              </a:rPr>
              <a:t>S_AXIS_S2MM</a:t>
            </a:r>
            <a:r>
              <a:rPr lang="en-IN" dirty="0"/>
              <a:t>: read interface from peripheral to DMA (AXI Stream protocol)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rgbClr val="FF0000"/>
                </a:solidFill>
              </a:rPr>
              <a:t>M_AXI_MM2S</a:t>
            </a:r>
            <a:r>
              <a:rPr lang="en-IN" dirty="0"/>
              <a:t>: read interface from Memory to DMA (AXI4 Full protocol)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rgbClr val="FF0000"/>
                </a:solidFill>
              </a:rPr>
              <a:t>M_AXI_S2MM</a:t>
            </a:r>
            <a:r>
              <a:rPr lang="en-IN" dirty="0"/>
              <a:t>: write interface from DMA to Memory (AXI4 Full protocol)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rgbClr val="FF0000"/>
                </a:solidFill>
              </a:rPr>
              <a:t>M_AXIS_MM2S</a:t>
            </a:r>
            <a:r>
              <a:rPr lang="en-IN" dirty="0"/>
              <a:t>: write interface from DMA to peripheral (AXI Stream protocol)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1F2401-9B9C-14D8-5F9B-21E314D229A3}"/>
              </a:ext>
            </a:extLst>
          </p:cNvPr>
          <p:cNvSpPr txBox="1"/>
          <p:nvPr/>
        </p:nvSpPr>
        <p:spPr>
          <a:xfrm>
            <a:off x="7935686" y="4789714"/>
            <a:ext cx="4005943" cy="1200329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IN" i="1" dirty="0">
                <a:solidFill>
                  <a:srgbClr val="002060"/>
                </a:solidFill>
              </a:rPr>
              <a:t>***MM2S: Memory Mapped to Stream</a:t>
            </a:r>
          </a:p>
          <a:p>
            <a:r>
              <a:rPr lang="en-IN" i="1" dirty="0">
                <a:solidFill>
                  <a:srgbClr val="002060"/>
                </a:solidFill>
              </a:rPr>
              <a:t>***S2MM: Stream to Memory Mapped</a:t>
            </a:r>
          </a:p>
          <a:p>
            <a:endParaRPr lang="en-IN" i="1" dirty="0">
              <a:solidFill>
                <a:srgbClr val="002060"/>
              </a:solidFill>
            </a:endParaRPr>
          </a:p>
          <a:p>
            <a:r>
              <a:rPr lang="en-IN" i="1" dirty="0">
                <a:solidFill>
                  <a:srgbClr val="002060"/>
                </a:solidFill>
              </a:rPr>
              <a:t>(performance higher than AXI Lite)</a:t>
            </a:r>
          </a:p>
        </p:txBody>
      </p:sp>
    </p:spTree>
    <p:extLst>
      <p:ext uri="{BB962C8B-B14F-4D97-AF65-F5344CB8AC3E}">
        <p14:creationId xmlns:p14="http://schemas.microsoft.com/office/powerpoint/2010/main" val="1591101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1545EC-8064-4F60-57C9-BB674AB66C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829" y="503853"/>
            <a:ext cx="10308771" cy="1142385"/>
          </a:xfrm>
        </p:spPr>
        <p:txBody>
          <a:bodyPr/>
          <a:lstStyle/>
          <a:p>
            <a:r>
              <a:rPr lang="en-IN" dirty="0"/>
              <a:t>AXI-4 Stream IP Testing (Inverter)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943C665-7196-6B2B-1761-5E8D8B9F74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0743" y="1968817"/>
            <a:ext cx="11426743" cy="3985669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9136CCB-ABDC-E3D7-6901-DB7E6725EB59}"/>
              </a:ext>
            </a:extLst>
          </p:cNvPr>
          <p:cNvSpPr txBox="1"/>
          <p:nvPr/>
        </p:nvSpPr>
        <p:spPr>
          <a:xfrm>
            <a:off x="3439885" y="6237514"/>
            <a:ext cx="5823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FF0000"/>
                </a:solidFill>
              </a:rPr>
              <a:t>DMA System level Design with AXI interface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EA5E33-5DD5-4841-DE5F-E7B19365712C}"/>
              </a:ext>
            </a:extLst>
          </p:cNvPr>
          <p:cNvSpPr txBox="1"/>
          <p:nvPr/>
        </p:nvSpPr>
        <p:spPr>
          <a:xfrm>
            <a:off x="8349344" y="6161314"/>
            <a:ext cx="33092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Tool used: AMD Vivado 2023.2 IP Packager</a:t>
            </a:r>
          </a:p>
        </p:txBody>
      </p:sp>
    </p:spTree>
    <p:extLst>
      <p:ext uri="{BB962C8B-B14F-4D97-AF65-F5344CB8AC3E}">
        <p14:creationId xmlns:p14="http://schemas.microsoft.com/office/powerpoint/2010/main" val="1495717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DF4744-C53D-6650-E8BD-8F5F3A3804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2079" y="503853"/>
            <a:ext cx="10735264" cy="1142385"/>
          </a:xfrm>
        </p:spPr>
        <p:txBody>
          <a:bodyPr/>
          <a:lstStyle/>
          <a:p>
            <a:r>
              <a:rPr lang="en-IN" dirty="0"/>
              <a:t>AXI-4 Stream IP Simulation Waveform (for an Inverter)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8B59988-A0B4-3780-B61A-D1FD57181B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2079" y="2038648"/>
            <a:ext cx="10867841" cy="3960785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8817625-4B2C-0049-3D82-3C1A18AB3399}"/>
              </a:ext>
            </a:extLst>
          </p:cNvPr>
          <p:cNvSpPr txBox="1"/>
          <p:nvPr/>
        </p:nvSpPr>
        <p:spPr>
          <a:xfrm>
            <a:off x="8349343" y="6226629"/>
            <a:ext cx="34616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Tool used: AMD Vivado 2023.2</a:t>
            </a:r>
          </a:p>
          <a:p>
            <a:r>
              <a:rPr lang="en-IN" dirty="0"/>
              <a:t>Simulation</a:t>
            </a:r>
          </a:p>
        </p:txBody>
      </p:sp>
    </p:spTree>
    <p:extLst>
      <p:ext uri="{BB962C8B-B14F-4D97-AF65-F5344CB8AC3E}">
        <p14:creationId xmlns:p14="http://schemas.microsoft.com/office/powerpoint/2010/main" val="4256958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0" y="1981201"/>
            <a:ext cx="9601200" cy="4093028"/>
          </a:xfrm>
        </p:spPr>
        <p:txBody>
          <a:bodyPr>
            <a:normAutofit/>
          </a:bodyPr>
          <a:lstStyle/>
          <a:p>
            <a:r>
              <a:rPr lang="en-US" dirty="0"/>
              <a:t>Zynq 7000 Series FPGA Development Board (ZedBoard)</a:t>
            </a:r>
          </a:p>
          <a:p>
            <a:r>
              <a:rPr lang="en-US" dirty="0"/>
              <a:t>32-bit 5-stage pipelined RISC-V (RV32I) Processor in Verilog HDL</a:t>
            </a:r>
          </a:p>
          <a:p>
            <a:r>
              <a:rPr lang="en-US" dirty="0"/>
              <a:t>Custom AXI4 Stream IP generation</a:t>
            </a:r>
          </a:p>
          <a:p>
            <a:r>
              <a:rPr lang="en-US" dirty="0"/>
              <a:t>Implementation of Neural Networks in Verilog HDL</a:t>
            </a:r>
          </a:p>
          <a:p>
            <a:r>
              <a:rPr lang="en-US" dirty="0"/>
              <a:t>Integration of RISC-V processor and Neural Networks</a:t>
            </a:r>
          </a:p>
          <a:p>
            <a:r>
              <a:rPr lang="en-US" dirty="0"/>
              <a:t>Results</a:t>
            </a:r>
          </a:p>
          <a:p>
            <a:r>
              <a:rPr lang="en-US" dirty="0"/>
              <a:t>Next Task</a:t>
            </a:r>
          </a:p>
          <a:p>
            <a:r>
              <a:rPr lang="en-US" dirty="0"/>
              <a:t>Extras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4617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Section III:</a:t>
            </a:r>
            <a:br>
              <a:rPr lang="en-US" dirty="0"/>
            </a:br>
            <a:r>
              <a:rPr lang="en-US" dirty="0"/>
              <a:t>Neural Networks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399" y="5431535"/>
            <a:ext cx="9938657" cy="55560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Implementation of MNIST Dataset recognition using a fully connected Convolutional Neural Network</a:t>
            </a:r>
          </a:p>
        </p:txBody>
      </p:sp>
    </p:spTree>
    <p:extLst>
      <p:ext uri="{BB962C8B-B14F-4D97-AF65-F5344CB8AC3E}">
        <p14:creationId xmlns:p14="http://schemas.microsoft.com/office/powerpoint/2010/main" val="2362296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BB2E25-8880-5D53-5717-295B467D7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19D878-7ADA-03C9-5F68-2D21344886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399" y="1981201"/>
            <a:ext cx="9927771" cy="4114799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MNIST Dataset</a:t>
            </a:r>
            <a:r>
              <a:rPr lang="en-US" dirty="0"/>
              <a:t>: Contains 28x28 grayscale images of handwritten digits (0–9).</a:t>
            </a:r>
          </a:p>
          <a:p>
            <a:r>
              <a:rPr lang="en-US" b="1" dirty="0"/>
              <a:t>Flattening</a:t>
            </a:r>
            <a:r>
              <a:rPr lang="en-US" dirty="0"/>
              <a:t>: Each image is converted into a 784-length (28×28) 1D array of pixel values.</a:t>
            </a:r>
          </a:p>
          <a:p>
            <a:r>
              <a:rPr lang="en-US" b="1" dirty="0"/>
              <a:t>Normalization</a:t>
            </a:r>
            <a:r>
              <a:rPr lang="en-US" dirty="0"/>
              <a:t>: Pixel intensities (0–255) are scaled to range [0, 1] or [-1, 1] for better learning.</a:t>
            </a:r>
          </a:p>
          <a:p>
            <a:r>
              <a:rPr lang="en-US" b="1" dirty="0"/>
              <a:t>Binary Conversion</a:t>
            </a:r>
            <a:r>
              <a:rPr lang="en-US" dirty="0"/>
              <a:t>: Normalized values are quantized and represented in binary (fixed-point format) for FPGA compatibility.</a:t>
            </a:r>
          </a:p>
          <a:p>
            <a:r>
              <a:rPr lang="en-US" b="1" dirty="0"/>
              <a:t>Memory Storage</a:t>
            </a:r>
            <a:r>
              <a:rPr lang="en-US" dirty="0"/>
              <a:t>: Binary pixel data is stored in FPGA memory (e.g., BRAM) for input to the CNN.</a:t>
            </a:r>
          </a:p>
          <a:p>
            <a:r>
              <a:rPr lang="en-US" b="1" dirty="0"/>
              <a:t>Efficiency</a:t>
            </a:r>
            <a:r>
              <a:rPr lang="en-US" dirty="0"/>
              <a:t>: Preprocessing simplifies data transfer and speeds up inference on FPGA hardware.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95701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64CA8-6E6C-FCD2-76FE-4F5BA179D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System Architecture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97C289F-373F-83E2-ADEC-AFC8ABD2AC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68286" y="1752601"/>
            <a:ext cx="8251497" cy="4262364"/>
          </a:xfrm>
        </p:spPr>
      </p:pic>
    </p:spTree>
    <p:extLst>
      <p:ext uri="{BB962C8B-B14F-4D97-AF65-F5344CB8AC3E}">
        <p14:creationId xmlns:p14="http://schemas.microsoft.com/office/powerpoint/2010/main" val="2570157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E8C497-A4E9-2688-F120-FA53C1536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503854"/>
            <a:ext cx="9601200" cy="987490"/>
          </a:xfrm>
        </p:spPr>
        <p:txBody>
          <a:bodyPr/>
          <a:lstStyle/>
          <a:p>
            <a:r>
              <a:rPr lang="en-US" dirty="0"/>
              <a:t>CNN Network Design of a Single</a:t>
            </a:r>
            <a:r>
              <a:rPr lang="en-IN" dirty="0"/>
              <a:t> Neuron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BE956FC3-C2CC-8246-8AEA-D142A15D8F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75114" y="1749893"/>
            <a:ext cx="6955972" cy="4266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154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A80FB6-B6B6-388D-D5EB-6581AB86CF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171" y="503854"/>
            <a:ext cx="10341429" cy="541176"/>
          </a:xfrm>
        </p:spPr>
        <p:txBody>
          <a:bodyPr/>
          <a:lstStyle/>
          <a:p>
            <a:r>
              <a:rPr lang="en-IN" dirty="0"/>
              <a:t>Layer Design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F070424A-796A-31D3-F545-AC742B921368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348344" y="1137334"/>
            <a:ext cx="5181600" cy="5355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Parallel Input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All 784 input nodes send 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sz="1800" dirty="0">
                <a:latin typeface="Arial" panose="020B0604020202020204" pitchFamily="34" charset="0"/>
              </a:rPr>
              <a:t>   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data simultaneously via AXI interface.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Data Flattening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28×28 image is reshaped into a 1D array to match neuron inputs.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Weight &amp; Bias Multiplication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Each input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 is multiplied with its weight and added to 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sz="1800" dirty="0">
                <a:latin typeface="Arial" panose="020B0604020202020204" pitchFamily="34" charset="0"/>
              </a:rPr>
              <a:t>    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bias.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Pipelined Architecture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Enables 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overlapping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of operations across layers 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sz="1800" dirty="0">
                <a:latin typeface="Arial" panose="020B0604020202020204" pitchFamily="34" charset="0"/>
              </a:rPr>
              <a:t>  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for high throughput.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Epoch-Based Execution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This process repeats throughout all training and testing epochs.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5C84A92-8C47-27CD-9E37-03FA16AF87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7720" y="1275832"/>
            <a:ext cx="7154281" cy="3971081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E7ADCD4-9DC5-E42C-6E9F-C1F14D88D620}"/>
              </a:ext>
            </a:extLst>
          </p:cNvPr>
          <p:cNvCxnSpPr/>
          <p:nvPr/>
        </p:nvCxnSpPr>
        <p:spPr>
          <a:xfrm>
            <a:off x="8424333" y="1701800"/>
            <a:ext cx="482600" cy="5503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2AE3C5F-6DC8-D4E5-7F0C-FCEA544E0477}"/>
              </a:ext>
            </a:extLst>
          </p:cNvPr>
          <p:cNvCxnSpPr/>
          <p:nvPr/>
        </p:nvCxnSpPr>
        <p:spPr>
          <a:xfrm>
            <a:off x="8424333" y="1701800"/>
            <a:ext cx="482600" cy="9482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EDC77C5-430A-A4EB-AD61-C6EDFE3FB1E6}"/>
              </a:ext>
            </a:extLst>
          </p:cNvPr>
          <p:cNvCxnSpPr/>
          <p:nvPr/>
        </p:nvCxnSpPr>
        <p:spPr>
          <a:xfrm>
            <a:off x="8348133" y="1786467"/>
            <a:ext cx="558800" cy="16425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F7123DF-CC5C-BEF9-DAA9-2F6B6891BD47}"/>
              </a:ext>
            </a:extLst>
          </p:cNvPr>
          <p:cNvCxnSpPr/>
          <p:nvPr/>
        </p:nvCxnSpPr>
        <p:spPr>
          <a:xfrm>
            <a:off x="8424333" y="1701800"/>
            <a:ext cx="550334" cy="2108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191AF46-9585-D29E-1BDE-BD3CA7BF8A2E}"/>
              </a:ext>
            </a:extLst>
          </p:cNvPr>
          <p:cNvCxnSpPr/>
          <p:nvPr/>
        </p:nvCxnSpPr>
        <p:spPr>
          <a:xfrm>
            <a:off x="8424333" y="1998133"/>
            <a:ext cx="482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6397CE1-4373-1D42-70B8-286A4BEDCCA2}"/>
              </a:ext>
            </a:extLst>
          </p:cNvPr>
          <p:cNvCxnSpPr/>
          <p:nvPr/>
        </p:nvCxnSpPr>
        <p:spPr>
          <a:xfrm>
            <a:off x="8424333" y="2463800"/>
            <a:ext cx="516467" cy="2624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E85492D-4081-52B3-657C-FD4293B00267}"/>
              </a:ext>
            </a:extLst>
          </p:cNvPr>
          <p:cNvCxnSpPr/>
          <p:nvPr/>
        </p:nvCxnSpPr>
        <p:spPr>
          <a:xfrm flipV="1">
            <a:off x="8348133" y="2336800"/>
            <a:ext cx="558800" cy="76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0D96330-37B3-38D3-D457-63A9FFDE0AED}"/>
              </a:ext>
            </a:extLst>
          </p:cNvPr>
          <p:cNvCxnSpPr/>
          <p:nvPr/>
        </p:nvCxnSpPr>
        <p:spPr>
          <a:xfrm flipV="1">
            <a:off x="8424333" y="3429000"/>
            <a:ext cx="482600" cy="846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BA9842B-D522-A497-961D-39F507A1EF95}"/>
              </a:ext>
            </a:extLst>
          </p:cNvPr>
          <p:cNvCxnSpPr/>
          <p:nvPr/>
        </p:nvCxnSpPr>
        <p:spPr>
          <a:xfrm flipV="1">
            <a:off x="8424333" y="2861733"/>
            <a:ext cx="550334" cy="9482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3A18C32-37D8-5076-0F88-558E366981E2}"/>
              </a:ext>
            </a:extLst>
          </p:cNvPr>
          <p:cNvCxnSpPr/>
          <p:nvPr/>
        </p:nvCxnSpPr>
        <p:spPr>
          <a:xfrm>
            <a:off x="9135533" y="3429000"/>
            <a:ext cx="355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1AC522B1-2B34-AFED-6B9B-8EFCC40DF155}"/>
              </a:ext>
            </a:extLst>
          </p:cNvPr>
          <p:cNvCxnSpPr/>
          <p:nvPr/>
        </p:nvCxnSpPr>
        <p:spPr>
          <a:xfrm>
            <a:off x="9135533" y="1896533"/>
            <a:ext cx="355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1D1FC8F-3CBE-A288-4D69-B76FD1211CB3}"/>
              </a:ext>
            </a:extLst>
          </p:cNvPr>
          <p:cNvCxnSpPr/>
          <p:nvPr/>
        </p:nvCxnSpPr>
        <p:spPr>
          <a:xfrm flipV="1">
            <a:off x="9135533" y="3429000"/>
            <a:ext cx="355600" cy="381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94F96511-C189-0E2D-0390-85D4FA0EE210}"/>
              </a:ext>
            </a:extLst>
          </p:cNvPr>
          <p:cNvCxnSpPr/>
          <p:nvPr/>
        </p:nvCxnSpPr>
        <p:spPr>
          <a:xfrm flipV="1">
            <a:off x="9660467" y="2726267"/>
            <a:ext cx="423333" cy="9228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B6D402AC-A0D5-8A50-0FB7-44B84C38802C}"/>
              </a:ext>
            </a:extLst>
          </p:cNvPr>
          <p:cNvSpPr/>
          <p:nvPr/>
        </p:nvSpPr>
        <p:spPr>
          <a:xfrm>
            <a:off x="9795987" y="4091024"/>
            <a:ext cx="423333" cy="119026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700" b="1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1393471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04E31F-0242-574C-698C-68992462C8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503854"/>
            <a:ext cx="9601200" cy="976604"/>
          </a:xfrm>
        </p:spPr>
        <p:txBody>
          <a:bodyPr/>
          <a:lstStyle/>
          <a:p>
            <a:r>
              <a:rPr lang="en-IN" dirty="0"/>
              <a:t>Module Implemented in Verilog HDL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BFD70C6-B468-5BA9-9261-B1050BD5321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90990989"/>
              </p:ext>
            </p:extLst>
          </p:nvPr>
        </p:nvGraphicFramePr>
        <p:xfrm>
          <a:off x="889000" y="1646238"/>
          <a:ext cx="10007600" cy="43735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28603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A6BCFD-5929-12CD-57DD-8518EF69D1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503853"/>
            <a:ext cx="9601200" cy="410547"/>
          </a:xfrm>
        </p:spPr>
        <p:txBody>
          <a:bodyPr>
            <a:normAutofit fontScale="90000"/>
          </a:bodyPr>
          <a:lstStyle/>
          <a:p>
            <a:r>
              <a:rPr lang="en-IN" dirty="0"/>
              <a:t>Neural Networks (</a:t>
            </a:r>
            <a:r>
              <a:rPr lang="en-IN" dirty="0" err="1"/>
              <a:t>zynet</a:t>
            </a:r>
            <a:r>
              <a:rPr lang="en-IN" dirty="0"/>
              <a:t>) RTL Design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4178D9D-D56C-2E7F-E6A2-2BE40AB160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5400" y="914400"/>
            <a:ext cx="9089571" cy="5165720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A2BDF97-5467-5F25-22CE-E94AAB375FE2}"/>
              </a:ext>
            </a:extLst>
          </p:cNvPr>
          <p:cNvSpPr txBox="1"/>
          <p:nvPr/>
        </p:nvSpPr>
        <p:spPr>
          <a:xfrm>
            <a:off x="7935686" y="6204857"/>
            <a:ext cx="36902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Tool used: AMD Vivado 2023.2 </a:t>
            </a:r>
          </a:p>
          <a:p>
            <a:r>
              <a:rPr lang="en-IN" dirty="0"/>
              <a:t>RTL Analyzer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65772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685A2F-A350-3E81-2C95-DFC425EDEB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503853"/>
            <a:ext cx="9601200" cy="704461"/>
          </a:xfrm>
        </p:spPr>
        <p:txBody>
          <a:bodyPr/>
          <a:lstStyle/>
          <a:p>
            <a:r>
              <a:rPr lang="en-IN" dirty="0"/>
              <a:t>Neural Network Implementation Device Results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CA5DF78-9552-20CD-B8A8-EE953CB7535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202454" y="1349829"/>
            <a:ext cx="9787091" cy="4778828"/>
          </a:xfrm>
        </p:spPr>
      </p:pic>
    </p:spTree>
    <p:extLst>
      <p:ext uri="{BB962C8B-B14F-4D97-AF65-F5344CB8AC3E}">
        <p14:creationId xmlns:p14="http://schemas.microsoft.com/office/powerpoint/2010/main" val="1017958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865B81-E3C9-232B-C29F-8E00FF1769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029" y="503853"/>
            <a:ext cx="10613571" cy="1142385"/>
          </a:xfrm>
        </p:spPr>
        <p:txBody>
          <a:bodyPr/>
          <a:lstStyle/>
          <a:p>
            <a:r>
              <a:rPr lang="en-IN" dirty="0"/>
              <a:t>Resource Utilization Data for different Functions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AE894C-C4DC-8BB9-4304-F9B7642822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9071" y="1851795"/>
            <a:ext cx="3980158" cy="641350"/>
          </a:xfrm>
        </p:spPr>
        <p:txBody>
          <a:bodyPr/>
          <a:lstStyle/>
          <a:p>
            <a:r>
              <a:rPr lang="en-IN" dirty="0"/>
              <a:t>ReLU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7F1D949-90DD-4A80-B215-4881F51484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490999" y="1818730"/>
            <a:ext cx="7276457" cy="641350"/>
          </a:xfrm>
        </p:spPr>
        <p:txBody>
          <a:bodyPr/>
          <a:lstStyle/>
          <a:p>
            <a:r>
              <a:rPr lang="en-IN" dirty="0"/>
              <a:t>Sigmoid Size 10                                     Sigmoid Size 5</a:t>
            </a:r>
          </a:p>
        </p:txBody>
      </p:sp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372761FF-80DA-3197-796F-4833218A409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89072" y="2459672"/>
            <a:ext cx="3980158" cy="3159443"/>
          </a:xfrm>
        </p:spPr>
      </p:pic>
      <p:pic>
        <p:nvPicPr>
          <p:cNvPr id="20" name="Content Placeholder 19">
            <a:extLst>
              <a:ext uri="{FF2B5EF4-FFF2-40B4-BE49-F238E27FC236}">
                <a16:creationId xmlns:a16="http://schemas.microsoft.com/office/drawing/2014/main" id="{171E3F1F-FF48-E3D1-7367-82CEBA565D7C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4169229" y="2459672"/>
            <a:ext cx="4129570" cy="3266214"/>
          </a:xfr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4B33DCC-9611-0212-3B24-07A23E92AE5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4293"/>
          <a:stretch>
            <a:fillRect/>
          </a:stretch>
        </p:blipFill>
        <p:spPr>
          <a:xfrm>
            <a:off x="8290332" y="2493145"/>
            <a:ext cx="3893201" cy="3125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014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D04FF9-E676-807B-1F30-D0D1EFA2C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503854"/>
            <a:ext cx="9601200" cy="541176"/>
          </a:xfrm>
        </p:spPr>
        <p:txBody>
          <a:bodyPr/>
          <a:lstStyle/>
          <a:p>
            <a:r>
              <a:rPr lang="en-IN" dirty="0"/>
              <a:t>Training and Prediction Simulation Results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93C4870-21B2-454C-753D-3BCA8D10236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1469571" y="1175657"/>
            <a:ext cx="3778370" cy="4767943"/>
          </a:xfrm>
        </p:spPr>
      </p:pic>
      <p:pic>
        <p:nvPicPr>
          <p:cNvPr id="7" name="WhatsApp Video 2025-06-26 at 20.42.32">
            <a:hlinkClick r:id="" action="ppaction://media"/>
            <a:extLst>
              <a:ext uri="{FF2B5EF4-FFF2-40B4-BE49-F238E27FC236}">
                <a16:creationId xmlns:a16="http://schemas.microsoft.com/office/drawing/2014/main" id="{AF28CA74-886E-5B22-A8C8-ADF9B4D9A9AD}"/>
              </a:ext>
            </a:extLst>
          </p:cNvPr>
          <p:cNvPicPr>
            <a:picLocks noGrp="1" noChangeAspect="1"/>
          </p:cNvPicPr>
          <p:nvPr>
            <p:ph sz="half" idx="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683829" y="1138165"/>
            <a:ext cx="3417644" cy="4805435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4FB2ACE-3B29-F6C1-FB61-24BD2367DBF4}"/>
              </a:ext>
            </a:extLst>
          </p:cNvPr>
          <p:cNvSpPr txBox="1"/>
          <p:nvPr/>
        </p:nvSpPr>
        <p:spPr>
          <a:xfrm>
            <a:off x="6814457" y="6117771"/>
            <a:ext cx="34176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i="1" dirty="0"/>
              <a:t>Above video supports for Sigmoid size 10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1266A27-70B2-2601-359D-1F0EBC78A890}"/>
              </a:ext>
            </a:extLst>
          </p:cNvPr>
          <p:cNvSpPr txBox="1"/>
          <p:nvPr/>
        </p:nvSpPr>
        <p:spPr>
          <a:xfrm>
            <a:off x="1654629" y="6226629"/>
            <a:ext cx="32330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Epoch based training 10,000 test data</a:t>
            </a:r>
          </a:p>
        </p:txBody>
      </p:sp>
    </p:spTree>
    <p:extLst>
      <p:ext uri="{BB962C8B-B14F-4D97-AF65-F5344CB8AC3E}">
        <p14:creationId xmlns:p14="http://schemas.microsoft.com/office/powerpoint/2010/main" val="3842450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49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503853"/>
            <a:ext cx="9742715" cy="1142385"/>
          </a:xfrm>
        </p:spPr>
        <p:txBody>
          <a:bodyPr/>
          <a:lstStyle/>
          <a:p>
            <a:r>
              <a:rPr lang="en-US" dirty="0"/>
              <a:t>Zynq 7000 FPGA Development Board (ZedBoard)</a:t>
            </a:r>
          </a:p>
        </p:txBody>
      </p:sp>
      <p:pic>
        <p:nvPicPr>
          <p:cNvPr id="1026" name="Picture 2" descr="Zynq Evaluation and Development Board - ppt download">
            <a:extLst>
              <a:ext uri="{FF2B5EF4-FFF2-40B4-BE49-F238E27FC236}">
                <a16:creationId xmlns:a16="http://schemas.microsoft.com/office/drawing/2014/main" id="{C9767928-BE84-0350-D143-63CF47B9B88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76" b="5990"/>
          <a:stretch>
            <a:fillRect/>
          </a:stretch>
        </p:blipFill>
        <p:spPr bwMode="auto">
          <a:xfrm>
            <a:off x="816428" y="1883229"/>
            <a:ext cx="10493829" cy="4190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3F2F299-8D14-CDA1-BF4B-9AD2BCD1B039}"/>
              </a:ext>
            </a:extLst>
          </p:cNvPr>
          <p:cNvSpPr txBox="1"/>
          <p:nvPr/>
        </p:nvSpPr>
        <p:spPr>
          <a:xfrm>
            <a:off x="1447800" y="5889562"/>
            <a:ext cx="5366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i="1" dirty="0"/>
              <a:t>(Source: </a:t>
            </a:r>
            <a:r>
              <a:rPr lang="en-IN" i="1" dirty="0" err="1"/>
              <a:t>Digilent</a:t>
            </a:r>
            <a:r>
              <a:rPr lang="en-IN" i="1" dirty="0"/>
              <a:t> Zynq 7000 ZedBoard datasheet)</a:t>
            </a:r>
          </a:p>
        </p:txBody>
      </p:sp>
    </p:spTree>
    <p:extLst>
      <p:ext uri="{BB962C8B-B14F-4D97-AF65-F5344CB8AC3E}">
        <p14:creationId xmlns:p14="http://schemas.microsoft.com/office/powerpoint/2010/main" val="1476019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9AA683-85C3-E98C-D203-38719B73E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Timing Results for different Functions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932776-4E4B-7B79-58EB-82EFE48EFF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>
                <a:solidFill>
                  <a:srgbClr val="C00000"/>
                </a:solidFill>
              </a:rPr>
              <a:t>ReLU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A98B89-C9BC-16B2-D2B9-A095EB1B319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IN" dirty="0"/>
              <a:t>Worst Negative Slack : -0.799</a:t>
            </a:r>
          </a:p>
          <a:p>
            <a:r>
              <a:rPr lang="en-IN" dirty="0"/>
              <a:t>Fmax: 208MHz</a:t>
            </a:r>
          </a:p>
          <a:p>
            <a:r>
              <a:rPr lang="en-IN" dirty="0"/>
              <a:t>Accuracy: 90.00000%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80090D-409E-28E5-A280-522763604F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IN" dirty="0">
                <a:solidFill>
                  <a:srgbClr val="C00000"/>
                </a:solidFill>
              </a:rPr>
              <a:t>Sigmoid Size 10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C7DC756-307F-4796-3F3F-E37C019C229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pPr lvl="1"/>
            <a:r>
              <a:rPr lang="en-IN" dirty="0"/>
              <a:t>Worst Negative Slack : -0.717</a:t>
            </a:r>
          </a:p>
          <a:p>
            <a:pPr lvl="1"/>
            <a:r>
              <a:rPr lang="en-IN" dirty="0"/>
              <a:t>Fmax: 212MHz</a:t>
            </a:r>
          </a:p>
          <a:p>
            <a:pPr lvl="1"/>
            <a:r>
              <a:rPr lang="en-IN" dirty="0"/>
              <a:t>Accuracy: 98.00000%</a:t>
            </a:r>
          </a:p>
          <a:p>
            <a:r>
              <a:rPr lang="en-IN" dirty="0">
                <a:solidFill>
                  <a:srgbClr val="C00000"/>
                </a:solidFill>
              </a:rPr>
              <a:t>*Sigmoid Size 5</a:t>
            </a:r>
          </a:p>
          <a:p>
            <a:pPr lvl="1"/>
            <a:r>
              <a:rPr lang="en-IN" dirty="0"/>
              <a:t>Worst Negative Slack : -0.816</a:t>
            </a:r>
          </a:p>
          <a:p>
            <a:pPr lvl="1"/>
            <a:r>
              <a:rPr lang="en-IN" dirty="0"/>
              <a:t>Fmax 207MHz</a:t>
            </a:r>
          </a:p>
          <a:p>
            <a:pPr lvl="1"/>
            <a:r>
              <a:rPr lang="en-IN" dirty="0"/>
              <a:t>Accuracy: 96.00000%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B16BE2-FB2D-7534-F26F-091B9B152044}"/>
              </a:ext>
            </a:extLst>
          </p:cNvPr>
          <p:cNvSpPr txBox="1"/>
          <p:nvPr/>
        </p:nvSpPr>
        <p:spPr>
          <a:xfrm>
            <a:off x="1513114" y="5138555"/>
            <a:ext cx="388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i="1" dirty="0">
                <a:solidFill>
                  <a:srgbClr val="FF0000"/>
                </a:solidFill>
              </a:rPr>
              <a:t>***Ideally considered: 250MHz</a:t>
            </a:r>
          </a:p>
        </p:txBody>
      </p:sp>
    </p:spTree>
    <p:extLst>
      <p:ext uri="{BB962C8B-B14F-4D97-AF65-F5344CB8AC3E}">
        <p14:creationId xmlns:p14="http://schemas.microsoft.com/office/powerpoint/2010/main" val="2277382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966E39-2E24-18D1-4826-ECD4A4114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503854"/>
            <a:ext cx="9601200" cy="889518"/>
          </a:xfrm>
        </p:spPr>
        <p:txBody>
          <a:bodyPr/>
          <a:lstStyle/>
          <a:p>
            <a:r>
              <a:rPr lang="en-IN" dirty="0"/>
              <a:t>Neural Network IP Block Design (</a:t>
            </a:r>
            <a:r>
              <a:rPr lang="en-IN" dirty="0" err="1"/>
              <a:t>zynet</a:t>
            </a:r>
            <a:r>
              <a:rPr lang="en-IN" dirty="0"/>
              <a:t>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AFC5D11-45B3-073D-D09B-9476B5273A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7456" y="1393372"/>
            <a:ext cx="11309435" cy="4631968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2D2A440-7A40-78B2-1E7F-EDE83686CCFF}"/>
              </a:ext>
            </a:extLst>
          </p:cNvPr>
          <p:cNvSpPr txBox="1"/>
          <p:nvPr/>
        </p:nvSpPr>
        <p:spPr>
          <a:xfrm>
            <a:off x="8567058" y="6215743"/>
            <a:ext cx="33745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Tool used: AMD Vivado 2023.2 IP Packager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68057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2F9C1-6946-5842-C49E-8336EA6E06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2330" y="503853"/>
            <a:ext cx="10044270" cy="1142385"/>
          </a:xfrm>
        </p:spPr>
        <p:txBody>
          <a:bodyPr/>
          <a:lstStyle/>
          <a:p>
            <a:r>
              <a:rPr lang="en-IN" dirty="0"/>
              <a:t>Final Design Timing Summary for </a:t>
            </a:r>
            <a:r>
              <a:rPr lang="en-IN" dirty="0" err="1"/>
              <a:t>zynet</a:t>
            </a:r>
            <a:r>
              <a:rPr lang="en-IN" dirty="0"/>
              <a:t> IP Block System Design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0CB5866-752A-1611-C96A-E75C147034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2330" y="2144485"/>
            <a:ext cx="10726864" cy="2558144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C8E4C77-CA2D-576C-FE28-0BA8ED3270B5}"/>
              </a:ext>
            </a:extLst>
          </p:cNvPr>
          <p:cNvSpPr txBox="1"/>
          <p:nvPr/>
        </p:nvSpPr>
        <p:spPr>
          <a:xfrm>
            <a:off x="6411686" y="4985657"/>
            <a:ext cx="53775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FF0000"/>
                </a:solidFill>
              </a:rPr>
              <a:t>Worst Negative Slack: 0.951ns</a:t>
            </a:r>
          </a:p>
          <a:p>
            <a:r>
              <a:rPr lang="en-IN" dirty="0">
                <a:solidFill>
                  <a:srgbClr val="FF0000"/>
                </a:solidFill>
              </a:rPr>
              <a:t>Fmax: 327MHz (higher than 250MHz (considered))</a:t>
            </a:r>
          </a:p>
        </p:txBody>
      </p:sp>
    </p:spTree>
    <p:extLst>
      <p:ext uri="{BB962C8B-B14F-4D97-AF65-F5344CB8AC3E}">
        <p14:creationId xmlns:p14="http://schemas.microsoft.com/office/powerpoint/2010/main" val="540865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7B535-44B9-5CB4-B9BF-4AD0A41AC0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359229"/>
            <a:ext cx="9601200" cy="511629"/>
          </a:xfrm>
        </p:spPr>
        <p:txBody>
          <a:bodyPr>
            <a:normAutofit fontScale="90000"/>
          </a:bodyPr>
          <a:lstStyle/>
          <a:p>
            <a:r>
              <a:rPr lang="en-IN" dirty="0"/>
              <a:t>Integration of RISC-V Processor and Neural Networks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91A4891-7FC9-BAA2-4BD6-E373ECF3AA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08312" y="1023040"/>
            <a:ext cx="7620001" cy="5034894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039A555-D55D-8B47-692C-BE50337C66AC}"/>
              </a:ext>
            </a:extLst>
          </p:cNvPr>
          <p:cNvSpPr txBox="1"/>
          <p:nvPr/>
        </p:nvSpPr>
        <p:spPr>
          <a:xfrm>
            <a:off x="8305800" y="6215743"/>
            <a:ext cx="35596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Tool used: AMD Vivado 2023.2 IP Packager</a:t>
            </a:r>
          </a:p>
          <a:p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9A85CBC-CB2E-1342-8A40-75A47C76D99E}"/>
              </a:ext>
            </a:extLst>
          </p:cNvPr>
          <p:cNvSpPr txBox="1"/>
          <p:nvPr/>
        </p:nvSpPr>
        <p:spPr>
          <a:xfrm>
            <a:off x="9089572" y="4093029"/>
            <a:ext cx="2852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i="1" dirty="0">
                <a:solidFill>
                  <a:srgbClr val="FF0000"/>
                </a:solidFill>
              </a:rPr>
              <a:t>***Currently under testing</a:t>
            </a:r>
          </a:p>
        </p:txBody>
      </p:sp>
    </p:spTree>
    <p:extLst>
      <p:ext uri="{BB962C8B-B14F-4D97-AF65-F5344CB8AC3E}">
        <p14:creationId xmlns:p14="http://schemas.microsoft.com/office/powerpoint/2010/main" val="2679793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6DAA84-626A-6572-1EDD-F98BB82A5D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Probable Basic Design of system architecture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B56ABA-D4DA-A079-B542-BF5060B630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1646238"/>
            <a:ext cx="8610600" cy="419682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FE34B43-F4B1-C52E-9327-6B08A724E57D}"/>
              </a:ext>
            </a:extLst>
          </p:cNvPr>
          <p:cNvSpPr txBox="1"/>
          <p:nvPr/>
        </p:nvSpPr>
        <p:spPr>
          <a:xfrm>
            <a:off x="10134600" y="2068286"/>
            <a:ext cx="166551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i="1" dirty="0">
                <a:solidFill>
                  <a:srgbClr val="FF0000"/>
                </a:solidFill>
              </a:rPr>
              <a:t>Most probable basic structure with type of interfaces</a:t>
            </a:r>
          </a:p>
        </p:txBody>
      </p:sp>
    </p:spTree>
    <p:extLst>
      <p:ext uri="{BB962C8B-B14F-4D97-AF65-F5344CB8AC3E}">
        <p14:creationId xmlns:p14="http://schemas.microsoft.com/office/powerpoint/2010/main" val="2192756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C1A49A-6F07-FD2B-4F83-33F8C95C2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925902"/>
            <a:ext cx="9601200" cy="881127"/>
          </a:xfrm>
        </p:spPr>
        <p:txBody>
          <a:bodyPr>
            <a:normAutofit fontScale="90000"/>
          </a:bodyPr>
          <a:lstStyle/>
          <a:p>
            <a:r>
              <a:rPr lang="en-IN" dirty="0"/>
              <a:t>Major Problems Encountered</a:t>
            </a:r>
            <a:br>
              <a:rPr lang="en-IN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BEE18C-E842-79DE-23EC-6DEB74C3BA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1807029"/>
            <a:ext cx="9601200" cy="3984171"/>
          </a:xfrm>
        </p:spPr>
        <p:txBody>
          <a:bodyPr/>
          <a:lstStyle/>
          <a:p>
            <a:r>
              <a:rPr lang="en-IN" dirty="0"/>
              <a:t>Failure of AMD </a:t>
            </a:r>
            <a:r>
              <a:rPr lang="en-IN" dirty="0" err="1"/>
              <a:t>Vivado</a:t>
            </a:r>
            <a:r>
              <a:rPr lang="en-IN" dirty="0"/>
              <a:t> and Vitis </a:t>
            </a:r>
            <a:r>
              <a:rPr lang="en-IN" dirty="0" err="1"/>
              <a:t>softwares</a:t>
            </a:r>
            <a:r>
              <a:rPr lang="en-IN" dirty="0"/>
              <a:t> multiple times and eventually hanging up of these software in later stages.</a:t>
            </a:r>
          </a:p>
          <a:p>
            <a:r>
              <a:rPr lang="en-IN" dirty="0"/>
              <a:t>Failure of Linux Operating System in later stages.</a:t>
            </a:r>
          </a:p>
          <a:p>
            <a:r>
              <a:rPr lang="en-IN" dirty="0"/>
              <a:t>Availability of RISC-V GNU GCC Complier Toolchain only for Linux OS and not for Windows OS.</a:t>
            </a:r>
            <a:br>
              <a:rPr lang="en-IN" dirty="0"/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86171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6F53F9-8D5C-646F-ECE2-B0E75F4AE4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Future Task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983B6D-4027-5BEC-F092-C567788F13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IN" dirty="0"/>
          </a:p>
          <a:p>
            <a:pPr marL="457200" indent="-457200">
              <a:buFont typeface="+mj-lt"/>
              <a:buAutoNum type="arabicPeriod"/>
            </a:pPr>
            <a:r>
              <a:rPr lang="en-IN" dirty="0"/>
              <a:t>Try to deploy the whole system architecture on the Zynq 7000 series ZedBoard FPGA Development Board</a:t>
            </a:r>
          </a:p>
          <a:p>
            <a:pPr marL="457200" indent="-457200">
              <a:buFont typeface="+mj-lt"/>
              <a:buAutoNum type="arabicPeriod"/>
            </a:pPr>
            <a:r>
              <a:rPr lang="en-IN" dirty="0"/>
              <a:t>Try interfacing VGA Controller with a display to manually input image pixel values using arrow keys of a system keyboard.</a:t>
            </a:r>
          </a:p>
          <a:p>
            <a:pPr marL="0" indent="0">
              <a:buNone/>
            </a:pPr>
            <a:endParaRPr lang="en-IN" dirty="0"/>
          </a:p>
          <a:p>
            <a:pPr marL="457200" indent="-457200">
              <a:buFont typeface="+mj-lt"/>
              <a:buAutoNum type="arabicPeriod"/>
            </a:pP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7744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AE94F-0E7E-4369-D813-D524E4D076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Extras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30E219-A96B-1F36-051E-8F68BFE855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IN" dirty="0"/>
          </a:p>
          <a:p>
            <a:r>
              <a:rPr lang="en-IN" dirty="0"/>
              <a:t>Implement Image Processing of a grayscale image of size 512*512 using Verilog HDL initially to find out the edge detection of the input BMP grayscale image.</a:t>
            </a:r>
          </a:p>
          <a:p>
            <a:endParaRPr lang="en-IN" dirty="0"/>
          </a:p>
          <a:p>
            <a:r>
              <a:rPr lang="en-IN" dirty="0"/>
              <a:t>Test this Image Processing of the same image using Python programming language and deploy it on NVIDIA Jetson Nano board / Texas Instruments MCU CC2650.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81472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8C7EF8-820F-4A3B-9FC9-61E54449F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0486" y="4430486"/>
            <a:ext cx="10896600" cy="1515610"/>
          </a:xfrm>
        </p:spPr>
        <p:txBody>
          <a:bodyPr/>
          <a:lstStyle/>
          <a:p>
            <a:r>
              <a:rPr lang="en-IN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90939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2DDA5E-039D-272C-9CCE-F19C6AA284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503854"/>
            <a:ext cx="9601200" cy="976604"/>
          </a:xfrm>
        </p:spPr>
        <p:txBody>
          <a:bodyPr/>
          <a:lstStyle/>
          <a:p>
            <a:r>
              <a:rPr lang="en-IN" dirty="0"/>
              <a:t>Why ZedBoard?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138379-E072-5AD4-BFFD-C1D6C51F00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06285" y="1646239"/>
            <a:ext cx="10265229" cy="4569504"/>
          </a:xfrm>
        </p:spPr>
        <p:txBody>
          <a:bodyPr>
            <a:normAutofit fontScale="92500" lnSpcReduction="10000"/>
          </a:bodyPr>
          <a:lstStyle/>
          <a:p>
            <a:r>
              <a:rPr lang="en-IN" b="1" dirty="0"/>
              <a:t>Zynq SoC</a:t>
            </a:r>
            <a:r>
              <a:rPr lang="en-IN" dirty="0"/>
              <a:t>: Dual-core ARM Cortex-A9 + Artix-7 FPGA ideal for HW/SW design</a:t>
            </a:r>
          </a:p>
          <a:p>
            <a:r>
              <a:rPr lang="en-IN" b="1" dirty="0"/>
              <a:t>RISC-V on FPGA</a:t>
            </a:r>
            <a:r>
              <a:rPr lang="en-IN" dirty="0"/>
              <a:t>: </a:t>
            </a:r>
            <a:r>
              <a:rPr lang="en-US" dirty="0"/>
              <a:t>Deploy pipelined RISC-V core in FPGA fabric for full </a:t>
            </a:r>
            <a:r>
              <a:rPr lang="en-US" dirty="0">
                <a:solidFill>
                  <a:srgbClr val="FF0000"/>
                </a:solidFill>
              </a:rPr>
              <a:t>control of dataflow </a:t>
            </a:r>
            <a:r>
              <a:rPr lang="en-US" dirty="0"/>
              <a:t>and logic</a:t>
            </a:r>
          </a:p>
          <a:p>
            <a:r>
              <a:rPr lang="en-IN" b="1" dirty="0"/>
              <a:t>AXI Interconnect</a:t>
            </a:r>
            <a:r>
              <a:rPr lang="en-IN" dirty="0"/>
              <a:t>: </a:t>
            </a:r>
            <a:r>
              <a:rPr lang="en-US" dirty="0"/>
              <a:t>High-speed </a:t>
            </a:r>
            <a:r>
              <a:rPr lang="en-US" dirty="0">
                <a:solidFill>
                  <a:srgbClr val="FF0000"/>
                </a:solidFill>
              </a:rPr>
              <a:t>PS ↔ PL communication </a:t>
            </a:r>
            <a:r>
              <a:rPr lang="en-US" dirty="0"/>
              <a:t>for data transfer and accelerator control</a:t>
            </a:r>
          </a:p>
          <a:p>
            <a:r>
              <a:rPr lang="en-IN" b="1" dirty="0"/>
              <a:t>512MB DDR3 RAM</a:t>
            </a:r>
            <a:r>
              <a:rPr lang="en-IN" dirty="0"/>
              <a:t>: </a:t>
            </a:r>
            <a:r>
              <a:rPr lang="en-US" dirty="0"/>
              <a:t>Shared memory for MNIST image data, model weights, biases and intermediate buffers</a:t>
            </a:r>
          </a:p>
          <a:p>
            <a:r>
              <a:rPr lang="en-US" b="1" dirty="0"/>
              <a:t>Neural Network Acceleration</a:t>
            </a:r>
            <a:r>
              <a:rPr lang="en-US" dirty="0"/>
              <a:t>: FPGA used for </a:t>
            </a:r>
            <a:r>
              <a:rPr lang="en-US" dirty="0">
                <a:solidFill>
                  <a:srgbClr val="FF0000"/>
                </a:solidFill>
              </a:rPr>
              <a:t>CNN layers</a:t>
            </a:r>
            <a:r>
              <a:rPr lang="en-US" dirty="0"/>
              <a:t>, </a:t>
            </a:r>
            <a:r>
              <a:rPr lang="en-US" dirty="0">
                <a:solidFill>
                  <a:srgbClr val="FF0000"/>
                </a:solidFill>
              </a:rPr>
              <a:t>ReLU</a:t>
            </a:r>
            <a:r>
              <a:rPr lang="en-US" dirty="0"/>
              <a:t>, </a:t>
            </a:r>
            <a:r>
              <a:rPr lang="en-US" dirty="0">
                <a:solidFill>
                  <a:srgbClr val="FF0000"/>
                </a:solidFill>
              </a:rPr>
              <a:t>Sigmoid</a:t>
            </a:r>
            <a:r>
              <a:rPr lang="en-US" dirty="0"/>
              <a:t>, fully connected layers using </a:t>
            </a:r>
            <a:r>
              <a:rPr lang="en-US" dirty="0">
                <a:solidFill>
                  <a:srgbClr val="FF0000"/>
                </a:solidFill>
              </a:rPr>
              <a:t>fixed-point representation </a:t>
            </a:r>
            <a:r>
              <a:rPr lang="en-US" dirty="0"/>
              <a:t>logic</a:t>
            </a:r>
          </a:p>
          <a:p>
            <a:r>
              <a:rPr lang="en-IN" b="1" dirty="0"/>
              <a:t>Toolchain Support</a:t>
            </a:r>
            <a:r>
              <a:rPr lang="en-IN" dirty="0"/>
              <a:t>: Works with </a:t>
            </a:r>
            <a:r>
              <a:rPr lang="en-IN" dirty="0">
                <a:solidFill>
                  <a:srgbClr val="FF0000"/>
                </a:solidFill>
              </a:rPr>
              <a:t>Vivado, Vitis</a:t>
            </a:r>
          </a:p>
          <a:p>
            <a:r>
              <a:rPr lang="en-IN" b="1" dirty="0"/>
              <a:t>Edge AI Ready</a:t>
            </a:r>
            <a:r>
              <a:rPr lang="en-IN" dirty="0"/>
              <a:t>: </a:t>
            </a:r>
            <a:r>
              <a:rPr lang="en-US" dirty="0"/>
              <a:t>Compact, low-power system ideal for </a:t>
            </a:r>
            <a:r>
              <a:rPr lang="en-US" dirty="0">
                <a:solidFill>
                  <a:srgbClr val="FF0000"/>
                </a:solidFill>
              </a:rPr>
              <a:t>real-time digit classification </a:t>
            </a:r>
            <a:r>
              <a:rPr lang="en-US" dirty="0"/>
              <a:t>in embedded settings</a:t>
            </a:r>
          </a:p>
          <a:p>
            <a:endParaRPr lang="en-US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53061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667EC8-B6F9-8D0F-42D0-0FB95A5318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Overview of ZedBoard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A11398-33B2-8548-F498-9C7CDB9A65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1646237"/>
            <a:ext cx="9601200" cy="4144963"/>
          </a:xfrm>
        </p:spPr>
        <p:txBody>
          <a:bodyPr/>
          <a:lstStyle/>
          <a:p>
            <a:pPr marL="0" indent="0">
              <a:buNone/>
            </a:pPr>
            <a:endParaRPr lang="en-IN" b="1" dirty="0"/>
          </a:p>
          <a:p>
            <a:r>
              <a:rPr lang="en-IN" b="1" dirty="0"/>
              <a:t>Dual Core ARM Cortex-A9 (Processing System (PS))</a:t>
            </a:r>
            <a:r>
              <a:rPr lang="en-IN" dirty="0"/>
              <a:t> : </a:t>
            </a:r>
            <a:r>
              <a:rPr lang="en-US" dirty="0"/>
              <a:t>Controls overall flow, loads MNIST image data, initiates classification</a:t>
            </a:r>
          </a:p>
          <a:p>
            <a:endParaRPr lang="en-US" dirty="0"/>
          </a:p>
          <a:p>
            <a:r>
              <a:rPr lang="en-US" b="1" dirty="0"/>
              <a:t>Artix-7 FPGA (Programmable Logic (PL)) </a:t>
            </a:r>
            <a:r>
              <a:rPr lang="en-US" dirty="0"/>
              <a:t>: </a:t>
            </a:r>
            <a:r>
              <a:rPr lang="fr-FR" dirty="0"/>
              <a:t>Implements RISC-V core + accelerates Neural Network computations</a:t>
            </a:r>
          </a:p>
          <a:p>
            <a:endParaRPr lang="fr-FR" dirty="0"/>
          </a:p>
          <a:p>
            <a:r>
              <a:rPr lang="en-IN" b="1" dirty="0"/>
              <a:t>PS-PL Link </a:t>
            </a:r>
            <a:r>
              <a:rPr lang="en-IN" dirty="0"/>
              <a:t>:  AXI Interconnect Interface; </a:t>
            </a:r>
            <a:r>
              <a:rPr lang="en-US" dirty="0"/>
              <a:t>Moves image pixels from PS to PL, retrieves predictions</a:t>
            </a:r>
          </a:p>
          <a:p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3509310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B6DC9C-4CF6-99B3-8246-019974A66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Day-Wise Progress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3075F0E0-B604-C26D-DA10-4F237DA3542A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295400" y="1624043"/>
            <a:ext cx="8459495" cy="4524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6th June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Explored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ZedBoard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and studied its datasheet.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7th June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Implemented RISC-V Add and Immediate instructions.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8th June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Learned RISC-V ISA formats (R/I/S); designed 32-bit ALU.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9th June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Created ALU Decoder, Main Decoder, and memory/mux components.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10th June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Built pipeline registers, writeback mux,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regfile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PC mux.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11th June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Completed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datapath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controller, hazard unit; tested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ZedBoard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OLED.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12th June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Started Neural Networks; learned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Perceptrons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and bias.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13th June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Covered Sigmoid/ReLU concepts; intro to digit classification.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16th June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Explored activation functions; designed single neuron in Verilog.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17th June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Implemented ReLU/Sigmoid, designed NN layers, learned AXI/DMA.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18th June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Integrated NN with AXI/DMA; achieved 90–98% accuracy.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19th June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Created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ZyNet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IP and interfaced with Zynq PS via AXI.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20th June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Bitstream generated; hardware exported for final deployment.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23rd June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Started image processing; designed line buffer and MAC unit.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24th June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Implemented control logic for buffer/mux; handled pixel data.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25th June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Designed testbench for image processing logic.</a:t>
            </a:r>
          </a:p>
        </p:txBody>
      </p:sp>
    </p:spTree>
    <p:extLst>
      <p:ext uri="{BB962C8B-B14F-4D97-AF65-F5344CB8AC3E}">
        <p14:creationId xmlns:p14="http://schemas.microsoft.com/office/powerpoint/2010/main" val="3871781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642EB3-C531-35C1-98E7-FC521BC1FE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Section I: </a:t>
            </a:r>
            <a:br>
              <a:rPr lang="en-IN" dirty="0"/>
            </a:br>
            <a:r>
              <a:rPr lang="en-IN" dirty="0"/>
              <a:t>RISC-V Processor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6615F4-75C5-DB01-5248-078DB3DD9B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32-bit RISC-V 5-stage pipelined Processor Implementation in Verilog HDL</a:t>
            </a:r>
          </a:p>
        </p:txBody>
      </p:sp>
    </p:spTree>
    <p:extLst>
      <p:ext uri="{BB962C8B-B14F-4D97-AF65-F5344CB8AC3E}">
        <p14:creationId xmlns:p14="http://schemas.microsoft.com/office/powerpoint/2010/main" val="342618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8ADE4-D6C2-8201-7F53-ABF5E8876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Why Choose RISC-V?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171CD7-EADC-46BD-2DC9-0295371318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Modular and Scalable</a:t>
            </a:r>
          </a:p>
          <a:p>
            <a:pPr lvl="1">
              <a:spcBef>
                <a:spcPts val="600"/>
              </a:spcBef>
            </a:pPr>
            <a:r>
              <a:rPr lang="en-US" dirty="0"/>
              <a:t>Supports base integer instructions (RV32I)</a:t>
            </a:r>
          </a:p>
          <a:p>
            <a:pPr lvl="1">
              <a:spcBef>
                <a:spcPts val="600"/>
              </a:spcBef>
            </a:pPr>
            <a:r>
              <a:rPr lang="en-US" dirty="0"/>
              <a:t>Integration-friendly for hardware accelerators (e.g., MNIST classifier)</a:t>
            </a:r>
          </a:p>
          <a:p>
            <a:r>
              <a:rPr lang="en-US" b="1" dirty="0"/>
              <a:t>Optimized for Efficiency</a:t>
            </a:r>
          </a:p>
          <a:p>
            <a:pPr lvl="1">
              <a:spcBef>
                <a:spcPts val="600"/>
              </a:spcBef>
            </a:pPr>
            <a:r>
              <a:rPr lang="en-US" dirty="0"/>
              <a:t>Simple, clean instruction set</a:t>
            </a:r>
          </a:p>
          <a:p>
            <a:pPr marL="274320" lvl="1" indent="0">
              <a:spcBef>
                <a:spcPts val="600"/>
              </a:spcBef>
              <a:buNone/>
            </a:pPr>
            <a:endParaRPr lang="en-US" dirty="0"/>
          </a:p>
          <a:p>
            <a:pPr>
              <a:spcBef>
                <a:spcPts val="600"/>
              </a:spcBef>
            </a:pPr>
            <a:r>
              <a:rPr lang="en-US" b="1" dirty="0"/>
              <a:t>Supported by a large, growing ecosystem of compilers and tools</a:t>
            </a:r>
          </a:p>
          <a:p>
            <a:pPr>
              <a:spcBef>
                <a:spcPts val="600"/>
              </a:spcBef>
            </a:pPr>
            <a:endParaRPr lang="en-US" b="1" dirty="0"/>
          </a:p>
          <a:p>
            <a:pPr>
              <a:spcBef>
                <a:spcPts val="600"/>
              </a:spcBef>
            </a:pPr>
            <a:r>
              <a:rPr lang="en-US" b="1" dirty="0"/>
              <a:t>Flexible for Both Software and Hardware Co-Design</a:t>
            </a:r>
          </a:p>
          <a:p>
            <a:pPr lvl="1">
              <a:spcBef>
                <a:spcPts val="600"/>
              </a:spcBef>
            </a:pPr>
            <a:r>
              <a:rPr lang="en-US" dirty="0"/>
              <a:t>Facilitates tight integration between processor and custom IPs on FPGAs</a:t>
            </a:r>
            <a:endParaRPr lang="en-US" b="1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96658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67EFFCF-91E7-F44E-6863-CD93EBD44B5C}"/>
              </a:ext>
            </a:extLst>
          </p:cNvPr>
          <p:cNvPicPr/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/>
        </p:blipFill>
        <p:spPr>
          <a:xfrm>
            <a:off x="0" y="1"/>
            <a:ext cx="12192000" cy="6858000"/>
          </a:xfrm>
          <a:prstGeom prst="rect">
            <a:avLst/>
          </a:prstGeom>
          <a:ln w="0"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E19ADBC-7F9F-3262-8346-E4DA5F164E06}"/>
              </a:ext>
            </a:extLst>
          </p:cNvPr>
          <p:cNvSpPr txBox="1"/>
          <p:nvPr/>
        </p:nvSpPr>
        <p:spPr>
          <a:xfrm>
            <a:off x="3396343" y="6488668"/>
            <a:ext cx="6792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rgbClr val="FF0000"/>
                </a:solidFill>
              </a:rPr>
              <a:t>32-bit RISC-V Processor: Complete Diagram</a:t>
            </a:r>
          </a:p>
        </p:txBody>
      </p:sp>
    </p:spTree>
    <p:extLst>
      <p:ext uri="{BB962C8B-B14F-4D97-AF65-F5344CB8AC3E}">
        <p14:creationId xmlns:p14="http://schemas.microsoft.com/office/powerpoint/2010/main" val="59932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Diamond Grid 16x9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usiness diamond grid presentation (widescreen).potx" id="{B2221865-AD13-4DF0-B68E-BF08E8CC5659}" vid="{BAA0C488-98B6-4F47-8E1C-5C7CD9605F73}"/>
    </a:ext>
  </a:extLst>
</a:theme>
</file>

<file path=ppt/theme/theme2.xml><?xml version="1.0" encoding="utf-8"?>
<a:theme xmlns:a="http://schemas.openxmlformats.org/drawingml/2006/main" name="Office Theme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Business diamond grid presentation (widescreen)</Template>
  <TotalTime>506</TotalTime>
  <Words>1640</Words>
  <Application>Microsoft Office PowerPoint</Application>
  <PresentationFormat>Widescreen</PresentationFormat>
  <Paragraphs>260</Paragraphs>
  <Slides>38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0" baseType="lpstr">
      <vt:lpstr>Arial</vt:lpstr>
      <vt:lpstr>Diamond Grid 16x9</vt:lpstr>
      <vt:lpstr>Hardware-Accelerated Convolutional Neural Networks on RISC-V Processor Integrated with FPGA</vt:lpstr>
      <vt:lpstr>CONTENTS</vt:lpstr>
      <vt:lpstr>Zynq 7000 FPGA Development Board (ZedBoard)</vt:lpstr>
      <vt:lpstr>Why ZedBoard?</vt:lpstr>
      <vt:lpstr>Overview of ZedBoard </vt:lpstr>
      <vt:lpstr>Day-Wise Progress</vt:lpstr>
      <vt:lpstr>Section I:  RISC-V Processor</vt:lpstr>
      <vt:lpstr>Why Choose RISC-V?</vt:lpstr>
      <vt:lpstr>PowerPoint Presentation</vt:lpstr>
      <vt:lpstr>Modules Implemented in Verilog HDL</vt:lpstr>
      <vt:lpstr>RISC-V RTL Design</vt:lpstr>
      <vt:lpstr>Section II: Custom AXI-4 Stream IP</vt:lpstr>
      <vt:lpstr>Configuration of DMA Controller</vt:lpstr>
      <vt:lpstr>Overview of DMA on Zynq</vt:lpstr>
      <vt:lpstr>AXI (Advanced eXtensible Interface) [Some Terminologies]</vt:lpstr>
      <vt:lpstr>Overview of AXI Interface</vt:lpstr>
      <vt:lpstr>Xilinx DMA IP (Xilinx AXI DMA)</vt:lpstr>
      <vt:lpstr>AXI-4 Stream IP Testing (Inverter)</vt:lpstr>
      <vt:lpstr>AXI-4 Stream IP Simulation Waveform (for an Inverter)</vt:lpstr>
      <vt:lpstr>Section III: Neural Networks</vt:lpstr>
      <vt:lpstr>Dataset</vt:lpstr>
      <vt:lpstr>System Architecture</vt:lpstr>
      <vt:lpstr>CNN Network Design of a Single Neuron</vt:lpstr>
      <vt:lpstr>Layer Design</vt:lpstr>
      <vt:lpstr>Module Implemented in Verilog HDL</vt:lpstr>
      <vt:lpstr>Neural Networks (zynet) RTL Design</vt:lpstr>
      <vt:lpstr>Neural Network Implementation Device Results</vt:lpstr>
      <vt:lpstr>Resource Utilization Data for different Functions</vt:lpstr>
      <vt:lpstr>Training and Prediction Simulation Results</vt:lpstr>
      <vt:lpstr>Timing Results for different Functions</vt:lpstr>
      <vt:lpstr>Neural Network IP Block Design (zynet)</vt:lpstr>
      <vt:lpstr>Final Design Timing Summary for zynet IP Block System Design</vt:lpstr>
      <vt:lpstr>Integration of RISC-V Processor and Neural Networks</vt:lpstr>
      <vt:lpstr>Probable Basic Design of system architecture</vt:lpstr>
      <vt:lpstr>Major Problems Encountered </vt:lpstr>
      <vt:lpstr>Future Task</vt:lpstr>
      <vt:lpstr>Extras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Achutha Aswin Naick</dc:creator>
  <cp:lastModifiedBy>Achutha Aswin Naick</cp:lastModifiedBy>
  <cp:revision>72</cp:revision>
  <dcterms:created xsi:type="dcterms:W3CDTF">2025-06-26T05:34:19Z</dcterms:created>
  <dcterms:modified xsi:type="dcterms:W3CDTF">2025-07-03T19:29:29Z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InternalTags">
    <vt:lpwstr/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